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1" r:id="rId1"/>
  </p:sldMasterIdLst>
  <p:sldIdLst>
    <p:sldId id="256" r:id="rId2"/>
    <p:sldId id="259" r:id="rId3"/>
    <p:sldId id="258" r:id="rId4"/>
    <p:sldId id="288" r:id="rId5"/>
    <p:sldId id="260" r:id="rId6"/>
    <p:sldId id="261" r:id="rId7"/>
    <p:sldId id="262" r:id="rId8"/>
    <p:sldId id="263" r:id="rId9"/>
    <p:sldId id="264" r:id="rId10"/>
    <p:sldId id="271" r:id="rId11"/>
    <p:sldId id="28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9" r:id="rId20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7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 Smythe" userId="59a8470480b1502b" providerId="LiveId" clId="{35D0F5AB-BDE3-45B6-B930-605EC30710A1}"/>
    <pc:docChg chg="undo custSel addSld delSld modSld sldOrd">
      <pc:chgData name="Brenda Smythe" userId="59a8470480b1502b" providerId="LiveId" clId="{35D0F5AB-BDE3-45B6-B930-605EC30710A1}" dt="2022-07-18T16:26:39.599" v="994" actId="20577"/>
      <pc:docMkLst>
        <pc:docMk/>
      </pc:docMkLst>
      <pc:sldChg chg="modSp mod">
        <pc:chgData name="Brenda Smythe" userId="59a8470480b1502b" providerId="LiveId" clId="{35D0F5AB-BDE3-45B6-B930-605EC30710A1}" dt="2022-07-18T15:51:35.531" v="493" actId="255"/>
        <pc:sldMkLst>
          <pc:docMk/>
          <pc:sldMk cId="0" sldId="256"/>
        </pc:sldMkLst>
        <pc:spChg chg="mod">
          <ac:chgData name="Brenda Smythe" userId="59a8470480b1502b" providerId="LiveId" clId="{35D0F5AB-BDE3-45B6-B930-605EC30710A1}" dt="2022-07-18T15:35:18.982" v="7" actId="2711"/>
          <ac:spMkLst>
            <pc:docMk/>
            <pc:sldMk cId="0" sldId="256"/>
            <ac:spMk id="2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5:51:35.531" v="493" actId="255"/>
          <ac:spMkLst>
            <pc:docMk/>
            <pc:sldMk cId="0" sldId="256"/>
            <ac:spMk id="4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5:34:36.338" v="6" actId="20577"/>
          <ac:spMkLst>
            <pc:docMk/>
            <pc:sldMk cId="0" sldId="256"/>
            <ac:spMk id="5" creationId="{00000000-0000-0000-0000-000000000000}"/>
          </ac:spMkLst>
        </pc:spChg>
      </pc:sldChg>
      <pc:sldChg chg="del">
        <pc:chgData name="Brenda Smythe" userId="59a8470480b1502b" providerId="LiveId" clId="{35D0F5AB-BDE3-45B6-B930-605EC30710A1}" dt="2022-07-18T15:51:38.251" v="494" actId="2696"/>
        <pc:sldMkLst>
          <pc:docMk/>
          <pc:sldMk cId="0" sldId="257"/>
        </pc:sldMkLst>
      </pc:sldChg>
      <pc:sldChg chg="addSp delSp modSp mod ord">
        <pc:chgData name="Brenda Smythe" userId="59a8470480b1502b" providerId="LiveId" clId="{35D0F5AB-BDE3-45B6-B930-605EC30710A1}" dt="2022-07-18T15:51:13.529" v="492" actId="1076"/>
        <pc:sldMkLst>
          <pc:docMk/>
          <pc:sldMk cId="0" sldId="259"/>
        </pc:sldMkLst>
        <pc:spChg chg="del mod">
          <ac:chgData name="Brenda Smythe" userId="59a8470480b1502b" providerId="LiveId" clId="{35D0F5AB-BDE3-45B6-B930-605EC30710A1}" dt="2022-07-18T15:48:00.760" v="420" actId="21"/>
          <ac:spMkLst>
            <pc:docMk/>
            <pc:sldMk cId="0" sldId="259"/>
            <ac:spMk id="3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5:51:05.699" v="490" actId="14100"/>
          <ac:spMkLst>
            <pc:docMk/>
            <pc:sldMk cId="0" sldId="259"/>
            <ac:spMk id="4" creationId="{00000000-0000-0000-0000-000000000000}"/>
          </ac:spMkLst>
        </pc:spChg>
        <pc:spChg chg="add del mod">
          <ac:chgData name="Brenda Smythe" userId="59a8470480b1502b" providerId="LiveId" clId="{35D0F5AB-BDE3-45B6-B930-605EC30710A1}" dt="2022-07-18T15:48:03.979" v="421" actId="21"/>
          <ac:spMkLst>
            <pc:docMk/>
            <pc:sldMk cId="0" sldId="259"/>
            <ac:spMk id="6" creationId="{4D6AD408-F454-5062-A3CA-7B716C3B2D4A}"/>
          </ac:spMkLst>
        </pc:spChg>
        <pc:picChg chg="mod">
          <ac:chgData name="Brenda Smythe" userId="59a8470480b1502b" providerId="LiveId" clId="{35D0F5AB-BDE3-45B6-B930-605EC30710A1}" dt="2022-07-18T15:51:13.529" v="492" actId="1076"/>
          <ac:picMkLst>
            <pc:docMk/>
            <pc:sldMk cId="0" sldId="259"/>
            <ac:picMk id="2" creationId="{00000000-0000-0000-0000-000000000000}"/>
          </ac:picMkLst>
        </pc:picChg>
      </pc:sldChg>
      <pc:sldChg chg="modSp mod">
        <pc:chgData name="Brenda Smythe" userId="59a8470480b1502b" providerId="LiveId" clId="{35D0F5AB-BDE3-45B6-B930-605EC30710A1}" dt="2022-07-18T15:53:01.469" v="538" actId="20577"/>
        <pc:sldMkLst>
          <pc:docMk/>
          <pc:sldMk cId="0" sldId="260"/>
        </pc:sldMkLst>
        <pc:spChg chg="mod">
          <ac:chgData name="Brenda Smythe" userId="59a8470480b1502b" providerId="LiveId" clId="{35D0F5AB-BDE3-45B6-B930-605EC30710A1}" dt="2022-07-18T15:38:45.622" v="74" actId="113"/>
          <ac:spMkLst>
            <pc:docMk/>
            <pc:sldMk cId="0" sldId="260"/>
            <ac:spMk id="2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5:53:01.469" v="538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Brenda Smythe" userId="59a8470480b1502b" providerId="LiveId" clId="{35D0F5AB-BDE3-45B6-B930-605EC30710A1}" dt="2022-07-18T16:25:19.039" v="949" actId="20577"/>
        <pc:sldMkLst>
          <pc:docMk/>
          <pc:sldMk cId="0" sldId="262"/>
        </pc:sldMkLst>
        <pc:spChg chg="mod">
          <ac:chgData name="Brenda Smythe" userId="59a8470480b1502b" providerId="LiveId" clId="{35D0F5AB-BDE3-45B6-B930-605EC30710A1}" dt="2022-07-18T15:39:05.563" v="80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6:25:19.039" v="949" actId="20577"/>
          <ac:spMkLst>
            <pc:docMk/>
            <pc:sldMk cId="0" sldId="262"/>
            <ac:spMk id="3" creationId="{00000000-0000-0000-0000-000000000000}"/>
          </ac:spMkLst>
        </pc:spChg>
      </pc:sldChg>
      <pc:sldChg chg="delSp modSp mod">
        <pc:chgData name="Brenda Smythe" userId="59a8470480b1502b" providerId="LiveId" clId="{35D0F5AB-BDE3-45B6-B930-605EC30710A1}" dt="2022-07-18T15:39:42.197" v="88" actId="21"/>
        <pc:sldMkLst>
          <pc:docMk/>
          <pc:sldMk cId="0" sldId="263"/>
        </pc:sldMkLst>
        <pc:spChg chg="mod">
          <ac:chgData name="Brenda Smythe" userId="59a8470480b1502b" providerId="LiveId" clId="{35D0F5AB-BDE3-45B6-B930-605EC30710A1}" dt="2022-07-18T15:39:23.601" v="84" actId="1076"/>
          <ac:spMkLst>
            <pc:docMk/>
            <pc:sldMk cId="0" sldId="263"/>
            <ac:spMk id="2" creationId="{00000000-0000-0000-0000-000000000000}"/>
          </ac:spMkLst>
        </pc:spChg>
        <pc:spChg chg="topLvl">
          <ac:chgData name="Brenda Smythe" userId="59a8470480b1502b" providerId="LiveId" clId="{35D0F5AB-BDE3-45B6-B930-605EC30710A1}" dt="2022-07-18T15:39:42.197" v="88" actId="21"/>
          <ac:spMkLst>
            <pc:docMk/>
            <pc:sldMk cId="0" sldId="263"/>
            <ac:spMk id="8" creationId="{00000000-0000-0000-0000-000000000000}"/>
          </ac:spMkLst>
        </pc:spChg>
        <pc:grpChg chg="del mod">
          <ac:chgData name="Brenda Smythe" userId="59a8470480b1502b" providerId="LiveId" clId="{35D0F5AB-BDE3-45B6-B930-605EC30710A1}" dt="2022-07-18T15:39:42.197" v="88" actId="21"/>
          <ac:grpSpMkLst>
            <pc:docMk/>
            <pc:sldMk cId="0" sldId="263"/>
            <ac:grpSpMk id="6" creationId="{00000000-0000-0000-0000-000000000000}"/>
          </ac:grpSpMkLst>
        </pc:grpChg>
        <pc:picChg chg="del mod topLvl">
          <ac:chgData name="Brenda Smythe" userId="59a8470480b1502b" providerId="LiveId" clId="{35D0F5AB-BDE3-45B6-B930-605EC30710A1}" dt="2022-07-18T15:39:42.197" v="88" actId="21"/>
          <ac:picMkLst>
            <pc:docMk/>
            <pc:sldMk cId="0" sldId="263"/>
            <ac:picMk id="7" creationId="{00000000-0000-0000-0000-000000000000}"/>
          </ac:picMkLst>
        </pc:picChg>
      </pc:sldChg>
      <pc:sldChg chg="addSp delSp modSp mod">
        <pc:chgData name="Brenda Smythe" userId="59a8470480b1502b" providerId="LiveId" clId="{35D0F5AB-BDE3-45B6-B930-605EC30710A1}" dt="2022-07-18T15:42:32.962" v="157" actId="14100"/>
        <pc:sldMkLst>
          <pc:docMk/>
          <pc:sldMk cId="0" sldId="264"/>
        </pc:sldMkLst>
        <pc:spChg chg="mod">
          <ac:chgData name="Brenda Smythe" userId="59a8470480b1502b" providerId="LiveId" clId="{35D0F5AB-BDE3-45B6-B930-605EC30710A1}" dt="2022-07-18T15:39:49.448" v="90" actId="2711"/>
          <ac:spMkLst>
            <pc:docMk/>
            <pc:sldMk cId="0" sldId="264"/>
            <ac:spMk id="4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5:40:15.407" v="95" actId="6549"/>
          <ac:spMkLst>
            <pc:docMk/>
            <pc:sldMk cId="0" sldId="264"/>
            <ac:spMk id="5" creationId="{00000000-0000-0000-0000-000000000000}"/>
          </ac:spMkLst>
        </pc:spChg>
        <pc:spChg chg="add del">
          <ac:chgData name="Brenda Smythe" userId="59a8470480b1502b" providerId="LiveId" clId="{35D0F5AB-BDE3-45B6-B930-605EC30710A1}" dt="2022-07-18T15:40:22.174" v="97" actId="22"/>
          <ac:spMkLst>
            <pc:docMk/>
            <pc:sldMk cId="0" sldId="264"/>
            <ac:spMk id="7" creationId="{1C245AE3-C000-162C-E545-E01F51DF5825}"/>
          </ac:spMkLst>
        </pc:spChg>
        <pc:spChg chg="add mod">
          <ac:chgData name="Brenda Smythe" userId="59a8470480b1502b" providerId="LiveId" clId="{35D0F5AB-BDE3-45B6-B930-605EC30710A1}" dt="2022-07-18T15:41:16.764" v="149" actId="1076"/>
          <ac:spMkLst>
            <pc:docMk/>
            <pc:sldMk cId="0" sldId="264"/>
            <ac:spMk id="9" creationId="{2D3B21E3-2603-DBAF-28FD-A22A4CF4B674}"/>
          </ac:spMkLst>
        </pc:spChg>
        <pc:spChg chg="add mod">
          <ac:chgData name="Brenda Smythe" userId="59a8470480b1502b" providerId="LiveId" clId="{35D0F5AB-BDE3-45B6-B930-605EC30710A1}" dt="2022-07-18T15:42:25.945" v="155" actId="1076"/>
          <ac:spMkLst>
            <pc:docMk/>
            <pc:sldMk cId="0" sldId="264"/>
            <ac:spMk id="12" creationId="{89AF703E-4A7D-8D66-36FB-C38C4086B4A8}"/>
          </ac:spMkLst>
        </pc:spChg>
        <pc:picChg chg="mod">
          <ac:chgData name="Brenda Smythe" userId="59a8470480b1502b" providerId="LiveId" clId="{35D0F5AB-BDE3-45B6-B930-605EC30710A1}" dt="2022-07-18T15:42:29.117" v="156" actId="1076"/>
          <ac:picMkLst>
            <pc:docMk/>
            <pc:sldMk cId="0" sldId="264"/>
            <ac:picMk id="2" creationId="{00000000-0000-0000-0000-000000000000}"/>
          </ac:picMkLst>
        </pc:picChg>
        <pc:picChg chg="add mod">
          <ac:chgData name="Brenda Smythe" userId="59a8470480b1502b" providerId="LiveId" clId="{35D0F5AB-BDE3-45B6-B930-605EC30710A1}" dt="2022-07-18T15:42:32.962" v="157" actId="14100"/>
          <ac:picMkLst>
            <pc:docMk/>
            <pc:sldMk cId="0" sldId="264"/>
            <ac:picMk id="11" creationId="{A401BF4E-72F2-5DEA-C5DF-7FE5F38C3EBE}"/>
          </ac:picMkLst>
        </pc:picChg>
      </pc:sldChg>
      <pc:sldChg chg="modSp mod">
        <pc:chgData name="Brenda Smythe" userId="59a8470480b1502b" providerId="LiveId" clId="{35D0F5AB-BDE3-45B6-B930-605EC30710A1}" dt="2022-07-18T15:43:38.805" v="175" actId="14100"/>
        <pc:sldMkLst>
          <pc:docMk/>
          <pc:sldMk cId="0" sldId="271"/>
        </pc:sldMkLst>
        <pc:spChg chg="mod">
          <ac:chgData name="Brenda Smythe" userId="59a8470480b1502b" providerId="LiveId" clId="{35D0F5AB-BDE3-45B6-B930-605EC30710A1}" dt="2022-07-18T15:43:30.880" v="173" actId="1076"/>
          <ac:spMkLst>
            <pc:docMk/>
            <pc:sldMk cId="0" sldId="271"/>
            <ac:spMk id="2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5:43:38.805" v="175" actId="14100"/>
          <ac:spMkLst>
            <pc:docMk/>
            <pc:sldMk cId="0" sldId="271"/>
            <ac:spMk id="3" creationId="{00000000-0000-0000-0000-000000000000}"/>
          </ac:spMkLst>
        </pc:spChg>
      </pc:sldChg>
      <pc:sldChg chg="del">
        <pc:chgData name="Brenda Smythe" userId="59a8470480b1502b" providerId="LiveId" clId="{35D0F5AB-BDE3-45B6-B930-605EC30710A1}" dt="2022-07-18T15:46:58.207" v="415" actId="2696"/>
        <pc:sldMkLst>
          <pc:docMk/>
          <pc:sldMk cId="0" sldId="277"/>
        </pc:sldMkLst>
      </pc:sldChg>
      <pc:sldChg chg="modSp mod">
        <pc:chgData name="Brenda Smythe" userId="59a8470480b1502b" providerId="LiveId" clId="{35D0F5AB-BDE3-45B6-B930-605EC30710A1}" dt="2022-07-18T15:53:52.161" v="549" actId="6549"/>
        <pc:sldMkLst>
          <pc:docMk/>
          <pc:sldMk cId="0" sldId="278"/>
        </pc:sldMkLst>
        <pc:spChg chg="mod">
          <ac:chgData name="Brenda Smythe" userId="59a8470480b1502b" providerId="LiveId" clId="{35D0F5AB-BDE3-45B6-B930-605EC30710A1}" dt="2022-07-18T15:53:33.924" v="544" actId="122"/>
          <ac:spMkLst>
            <pc:docMk/>
            <pc:sldMk cId="0" sldId="278"/>
            <ac:spMk id="11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5:53:52.161" v="549" actId="6549"/>
          <ac:spMkLst>
            <pc:docMk/>
            <pc:sldMk cId="0" sldId="278"/>
            <ac:spMk id="12" creationId="{00000000-0000-0000-0000-000000000000}"/>
          </ac:spMkLst>
        </pc:spChg>
      </pc:sldChg>
      <pc:sldChg chg="modSp mod">
        <pc:chgData name="Brenda Smythe" userId="59a8470480b1502b" providerId="LiveId" clId="{35D0F5AB-BDE3-45B6-B930-605EC30710A1}" dt="2022-07-18T15:54:15.836" v="554" actId="1076"/>
        <pc:sldMkLst>
          <pc:docMk/>
          <pc:sldMk cId="0" sldId="280"/>
        </pc:sldMkLst>
        <pc:spChg chg="mod">
          <ac:chgData name="Brenda Smythe" userId="59a8470480b1502b" providerId="LiveId" clId="{35D0F5AB-BDE3-45B6-B930-605EC30710A1}" dt="2022-07-18T15:54:15.836" v="554" actId="1076"/>
          <ac:spMkLst>
            <pc:docMk/>
            <pc:sldMk cId="0" sldId="280"/>
            <ac:spMk id="2" creationId="{00000000-0000-0000-0000-000000000000}"/>
          </ac:spMkLst>
        </pc:spChg>
      </pc:sldChg>
      <pc:sldChg chg="modSp mod">
        <pc:chgData name="Brenda Smythe" userId="59a8470480b1502b" providerId="LiveId" clId="{35D0F5AB-BDE3-45B6-B930-605EC30710A1}" dt="2022-07-18T15:54:37.587" v="559" actId="1076"/>
        <pc:sldMkLst>
          <pc:docMk/>
          <pc:sldMk cId="0" sldId="281"/>
        </pc:sldMkLst>
        <pc:spChg chg="mod">
          <ac:chgData name="Brenda Smythe" userId="59a8470480b1502b" providerId="LiveId" clId="{35D0F5AB-BDE3-45B6-B930-605EC30710A1}" dt="2022-07-18T15:54:37.587" v="559" actId="1076"/>
          <ac:spMkLst>
            <pc:docMk/>
            <pc:sldMk cId="0" sldId="281"/>
            <ac:spMk id="2" creationId="{00000000-0000-0000-0000-000000000000}"/>
          </ac:spMkLst>
        </pc:spChg>
      </pc:sldChg>
      <pc:sldChg chg="modSp mod">
        <pc:chgData name="Brenda Smythe" userId="59a8470480b1502b" providerId="LiveId" clId="{35D0F5AB-BDE3-45B6-B930-605EC30710A1}" dt="2022-07-18T15:54:55.526" v="564" actId="1076"/>
        <pc:sldMkLst>
          <pc:docMk/>
          <pc:sldMk cId="0" sldId="282"/>
        </pc:sldMkLst>
        <pc:spChg chg="mod">
          <ac:chgData name="Brenda Smythe" userId="59a8470480b1502b" providerId="LiveId" clId="{35D0F5AB-BDE3-45B6-B930-605EC30710A1}" dt="2022-07-18T15:54:55.526" v="564" actId="1076"/>
          <ac:spMkLst>
            <pc:docMk/>
            <pc:sldMk cId="0" sldId="282"/>
            <ac:spMk id="2" creationId="{00000000-0000-0000-0000-000000000000}"/>
          </ac:spMkLst>
        </pc:spChg>
      </pc:sldChg>
      <pc:sldChg chg="modSp mod">
        <pc:chgData name="Brenda Smythe" userId="59a8470480b1502b" providerId="LiveId" clId="{35D0F5AB-BDE3-45B6-B930-605EC30710A1}" dt="2022-07-18T16:26:39.599" v="994" actId="20577"/>
        <pc:sldMkLst>
          <pc:docMk/>
          <pc:sldMk cId="0" sldId="283"/>
        </pc:sldMkLst>
        <pc:spChg chg="mod">
          <ac:chgData name="Brenda Smythe" userId="59a8470480b1502b" providerId="LiveId" clId="{35D0F5AB-BDE3-45B6-B930-605EC30710A1}" dt="2022-07-18T15:55:16.967" v="569" actId="1076"/>
          <ac:spMkLst>
            <pc:docMk/>
            <pc:sldMk cId="0" sldId="283"/>
            <ac:spMk id="2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6:26:39.599" v="994" actId="20577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Brenda Smythe" userId="59a8470480b1502b" providerId="LiveId" clId="{35D0F5AB-BDE3-45B6-B930-605EC30710A1}" dt="2022-07-18T15:55:39.939" v="575" actId="1076"/>
        <pc:sldMkLst>
          <pc:docMk/>
          <pc:sldMk cId="0" sldId="284"/>
        </pc:sldMkLst>
        <pc:spChg chg="mod">
          <ac:chgData name="Brenda Smythe" userId="59a8470480b1502b" providerId="LiveId" clId="{35D0F5AB-BDE3-45B6-B930-605EC30710A1}" dt="2022-07-18T15:55:39.939" v="575" actId="1076"/>
          <ac:spMkLst>
            <pc:docMk/>
            <pc:sldMk cId="0" sldId="284"/>
            <ac:spMk id="2" creationId="{00000000-0000-0000-0000-000000000000}"/>
          </ac:spMkLst>
        </pc:spChg>
      </pc:sldChg>
      <pc:sldChg chg="modSp mod">
        <pc:chgData name="Brenda Smythe" userId="59a8470480b1502b" providerId="LiveId" clId="{35D0F5AB-BDE3-45B6-B930-605EC30710A1}" dt="2022-07-18T15:56:35.414" v="586" actId="1076"/>
        <pc:sldMkLst>
          <pc:docMk/>
          <pc:sldMk cId="0" sldId="285"/>
        </pc:sldMkLst>
        <pc:spChg chg="mod">
          <ac:chgData name="Brenda Smythe" userId="59a8470480b1502b" providerId="LiveId" clId="{35D0F5AB-BDE3-45B6-B930-605EC30710A1}" dt="2022-07-18T15:56:35.414" v="586" actId="1076"/>
          <ac:spMkLst>
            <pc:docMk/>
            <pc:sldMk cId="0" sldId="285"/>
            <ac:spMk id="2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5:56:28.210" v="584" actId="1076"/>
          <ac:spMkLst>
            <pc:docMk/>
            <pc:sldMk cId="0" sldId="285"/>
            <ac:spMk id="3" creationId="{00000000-0000-0000-0000-000000000000}"/>
          </ac:spMkLst>
        </pc:spChg>
      </pc:sldChg>
      <pc:sldChg chg="modSp del mod">
        <pc:chgData name="Brenda Smythe" userId="59a8470480b1502b" providerId="LiveId" clId="{35D0F5AB-BDE3-45B6-B930-605EC30710A1}" dt="2022-07-18T15:56:55.215" v="590" actId="2696"/>
        <pc:sldMkLst>
          <pc:docMk/>
          <pc:sldMk cId="0" sldId="286"/>
        </pc:sldMkLst>
        <pc:spChg chg="mod">
          <ac:chgData name="Brenda Smythe" userId="59a8470480b1502b" providerId="LiveId" clId="{35D0F5AB-BDE3-45B6-B930-605EC30710A1}" dt="2022-07-18T15:56:47.276" v="589" actId="2711"/>
          <ac:spMkLst>
            <pc:docMk/>
            <pc:sldMk cId="0" sldId="286"/>
            <ac:spMk id="3" creationId="{00000000-0000-0000-0000-000000000000}"/>
          </ac:spMkLst>
        </pc:spChg>
      </pc:sldChg>
      <pc:sldChg chg="modSp add mod">
        <pc:chgData name="Brenda Smythe" userId="59a8470480b1502b" providerId="LiveId" clId="{35D0F5AB-BDE3-45B6-B930-605EC30710A1}" dt="2022-07-18T15:53:18.407" v="542" actId="20577"/>
        <pc:sldMkLst>
          <pc:docMk/>
          <pc:sldMk cId="1104895704" sldId="287"/>
        </pc:sldMkLst>
        <pc:spChg chg="mod">
          <ac:chgData name="Brenda Smythe" userId="59a8470480b1502b" providerId="LiveId" clId="{35D0F5AB-BDE3-45B6-B930-605EC30710A1}" dt="2022-07-18T15:44:25.719" v="217" actId="20577"/>
          <ac:spMkLst>
            <pc:docMk/>
            <pc:sldMk cId="1104895704" sldId="287"/>
            <ac:spMk id="2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5:53:18.407" v="542" actId="20577"/>
          <ac:spMkLst>
            <pc:docMk/>
            <pc:sldMk cId="1104895704" sldId="287"/>
            <ac:spMk id="3" creationId="{00000000-0000-0000-0000-000000000000}"/>
          </ac:spMkLst>
        </pc:spChg>
      </pc:sldChg>
      <pc:sldChg chg="modSp add mod">
        <pc:chgData name="Brenda Smythe" userId="59a8470480b1502b" providerId="LiveId" clId="{35D0F5AB-BDE3-45B6-B930-605EC30710A1}" dt="2022-07-18T15:52:50.593" v="535" actId="1076"/>
        <pc:sldMkLst>
          <pc:docMk/>
          <pc:sldMk cId="1900050145" sldId="288"/>
        </pc:sldMkLst>
        <pc:spChg chg="mod">
          <ac:chgData name="Brenda Smythe" userId="59a8470480b1502b" providerId="LiveId" clId="{35D0F5AB-BDE3-45B6-B930-605EC30710A1}" dt="2022-07-18T15:51:59.802" v="519" actId="6549"/>
          <ac:spMkLst>
            <pc:docMk/>
            <pc:sldMk cId="1900050145" sldId="288"/>
            <ac:spMk id="3" creationId="{00000000-0000-0000-0000-000000000000}"/>
          </ac:spMkLst>
        </pc:spChg>
        <pc:spChg chg="mod">
          <ac:chgData name="Brenda Smythe" userId="59a8470480b1502b" providerId="LiveId" clId="{35D0F5AB-BDE3-45B6-B930-605EC30710A1}" dt="2022-07-18T15:52:43.639" v="532" actId="20577"/>
          <ac:spMkLst>
            <pc:docMk/>
            <pc:sldMk cId="1900050145" sldId="288"/>
            <ac:spMk id="4" creationId="{00000000-0000-0000-0000-000000000000}"/>
          </ac:spMkLst>
        </pc:spChg>
        <pc:picChg chg="mod">
          <ac:chgData name="Brenda Smythe" userId="59a8470480b1502b" providerId="LiveId" clId="{35D0F5AB-BDE3-45B6-B930-605EC30710A1}" dt="2022-07-18T15:52:50.593" v="535" actId="1076"/>
          <ac:picMkLst>
            <pc:docMk/>
            <pc:sldMk cId="1900050145" sldId="288"/>
            <ac:picMk id="2" creationId="{00000000-0000-0000-0000-000000000000}"/>
          </ac:picMkLst>
        </pc:picChg>
      </pc:sldChg>
      <pc:sldChg chg="modSp new mod">
        <pc:chgData name="Brenda Smythe" userId="59a8470480b1502b" providerId="LiveId" clId="{35D0F5AB-BDE3-45B6-B930-605EC30710A1}" dt="2022-07-18T16:04:58.234" v="940" actId="6549"/>
        <pc:sldMkLst>
          <pc:docMk/>
          <pc:sldMk cId="2448160304" sldId="289"/>
        </pc:sldMkLst>
        <pc:spChg chg="mod">
          <ac:chgData name="Brenda Smythe" userId="59a8470480b1502b" providerId="LiveId" clId="{35D0F5AB-BDE3-45B6-B930-605EC30710A1}" dt="2022-07-18T16:03:34.906" v="872" actId="14100"/>
          <ac:spMkLst>
            <pc:docMk/>
            <pc:sldMk cId="2448160304" sldId="289"/>
            <ac:spMk id="2" creationId="{D3BCC77C-7E97-C55F-E8C3-3228D7F54497}"/>
          </ac:spMkLst>
        </pc:spChg>
        <pc:spChg chg="mod">
          <ac:chgData name="Brenda Smythe" userId="59a8470480b1502b" providerId="LiveId" clId="{35D0F5AB-BDE3-45B6-B930-605EC30710A1}" dt="2022-07-18T16:04:58.234" v="940" actId="6549"/>
          <ac:spMkLst>
            <pc:docMk/>
            <pc:sldMk cId="2448160304" sldId="289"/>
            <ac:spMk id="3" creationId="{3B615D38-4A71-C809-63A6-C2324F256D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37525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370" y="2226169"/>
            <a:ext cx="6285651" cy="2744326"/>
          </a:xfrm>
        </p:spPr>
        <p:txBody>
          <a:bodyPr anchor="b">
            <a:normAutofit/>
          </a:bodyPr>
          <a:lstStyle>
            <a:lvl1pPr algn="r">
              <a:defRPr sz="484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370" y="4970498"/>
            <a:ext cx="6285651" cy="1592863"/>
          </a:xfrm>
        </p:spPr>
        <p:txBody>
          <a:bodyPr anchor="t">
            <a:normAutofit/>
          </a:bodyPr>
          <a:lstStyle>
            <a:lvl1pPr marL="0" indent="0" algn="r">
              <a:buNone/>
              <a:defRPr sz="1980" cap="all">
                <a:solidFill>
                  <a:schemeClr val="tx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7543" y="6653320"/>
            <a:ext cx="1333390" cy="4282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8371" y="6653320"/>
            <a:ext cx="4325351" cy="4282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4753" y="6653320"/>
            <a:ext cx="459268" cy="428202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5363914"/>
            <a:ext cx="8549640" cy="642303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5841" y="1056394"/>
            <a:ext cx="7543800" cy="358697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76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6006217"/>
            <a:ext cx="8549640" cy="559540"/>
          </a:xfrm>
        </p:spPr>
        <p:txBody>
          <a:bodyPr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4" y="690883"/>
            <a:ext cx="8549639" cy="3540759"/>
          </a:xfrm>
        </p:spPr>
        <p:txBody>
          <a:bodyPr anchor="ctr">
            <a:normAutofit/>
          </a:bodyPr>
          <a:lstStyle>
            <a:lvl1pPr algn="l">
              <a:defRPr sz="35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3" y="4922520"/>
            <a:ext cx="8549639" cy="1640840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3976" y="813863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9381" y="3118561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27" y="690883"/>
            <a:ext cx="7800427" cy="3108959"/>
          </a:xfrm>
        </p:spPr>
        <p:txBody>
          <a:bodyPr anchor="ctr">
            <a:normAutofit/>
          </a:bodyPr>
          <a:lstStyle>
            <a:lvl1pPr algn="l">
              <a:defRPr sz="35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7539" y="3799840"/>
            <a:ext cx="7563746" cy="4318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60"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93" y="4922520"/>
            <a:ext cx="8549640" cy="1640840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730534"/>
            <a:ext cx="8549641" cy="1664640"/>
          </a:xfrm>
        </p:spPr>
        <p:txBody>
          <a:bodyPr anchor="b">
            <a:normAutofit/>
          </a:bodyPr>
          <a:lstStyle>
            <a:lvl1pPr algn="l">
              <a:defRPr sz="30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5395174"/>
            <a:ext cx="8549642" cy="975120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976" y="813863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9381" y="3118561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27" y="690883"/>
            <a:ext cx="7800427" cy="3108959"/>
          </a:xfrm>
        </p:spPr>
        <p:txBody>
          <a:bodyPr anchor="ctr">
            <a:normAutofit/>
          </a:bodyPr>
          <a:lstStyle>
            <a:lvl1pPr algn="l">
              <a:defRPr sz="35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1" y="4404360"/>
            <a:ext cx="8549641" cy="10075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5411893"/>
            <a:ext cx="8549641" cy="1151467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/>
                </a:solidFill>
              </a:defRPr>
            </a:lvl1pPr>
            <a:lvl2pPr marL="5029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85" y="690883"/>
            <a:ext cx="8549641" cy="31089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0885" y="3972560"/>
            <a:ext cx="8549641" cy="949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884" y="4922520"/>
            <a:ext cx="8549641" cy="1640840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/>
                </a:solidFill>
              </a:defRPr>
            </a:lvl1pPr>
            <a:lvl2pPr marL="5029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4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920" y="690882"/>
            <a:ext cx="8549640" cy="1650436"/>
          </a:xfrm>
        </p:spPr>
        <p:txBody>
          <a:bodyPr>
            <a:normAutofit/>
          </a:bodyPr>
          <a:lstStyle>
            <a:lvl1pPr>
              <a:defRPr sz="3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3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8276" y="690881"/>
            <a:ext cx="1844283" cy="5872481"/>
          </a:xfrm>
        </p:spPr>
        <p:txBody>
          <a:bodyPr vert="eaVert">
            <a:normAutofit/>
          </a:bodyPr>
          <a:lstStyle>
            <a:lvl1pPr>
              <a:defRPr sz="3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690880"/>
            <a:ext cx="6589202" cy="587248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4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749725"/>
            <a:ext cx="8549640" cy="1664640"/>
          </a:xfrm>
        </p:spPr>
        <p:txBody>
          <a:bodyPr anchor="b">
            <a:normAutofit/>
          </a:bodyPr>
          <a:lstStyle>
            <a:lvl1pPr algn="l">
              <a:defRPr sz="352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5414365"/>
            <a:ext cx="8549640" cy="975120"/>
          </a:xfrm>
        </p:spPr>
        <p:txBody>
          <a:bodyPr anchor="t">
            <a:normAutofit/>
          </a:bodyPr>
          <a:lstStyle>
            <a:lvl1pPr marL="0" indent="0" algn="l">
              <a:buNone/>
              <a:defRPr sz="1980" cap="all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2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1" y="2427677"/>
            <a:ext cx="4194353" cy="41356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8208" y="2427678"/>
            <a:ext cx="4194353" cy="41356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829" y="2514036"/>
            <a:ext cx="389466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252895"/>
            <a:ext cx="4194353" cy="331046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232" y="2514036"/>
            <a:ext cx="3870328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8207" y="3252895"/>
            <a:ext cx="4194353" cy="331046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4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90882"/>
            <a:ext cx="8549640" cy="1650436"/>
          </a:xfrm>
        </p:spPr>
        <p:txBody>
          <a:bodyPr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9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3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90" y="1765584"/>
            <a:ext cx="3149201" cy="163124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759" y="690881"/>
            <a:ext cx="5090773" cy="587248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90" y="3396827"/>
            <a:ext cx="3149201" cy="2091833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" y="0"/>
            <a:ext cx="1003046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41" y="1967095"/>
            <a:ext cx="4506924" cy="1554480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1036320"/>
            <a:ext cx="3520440" cy="51816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76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41" y="3521575"/>
            <a:ext cx="4506924" cy="2072640"/>
          </a:xfrm>
        </p:spPr>
        <p:txBody>
          <a:bodyPr anchor="t">
            <a:normAutofit/>
          </a:bodyPr>
          <a:lstStyle>
            <a:lvl1pPr marL="0" indent="0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90882"/>
            <a:ext cx="8549640" cy="16504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27678"/>
            <a:ext cx="8549640" cy="4135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6084" y="6653320"/>
            <a:ext cx="1333390" cy="428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1" y="6653320"/>
            <a:ext cx="6589342" cy="428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293" y="6653320"/>
            <a:ext cx="459268" cy="428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12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502920" rtl="0" eaLnBrk="1" latinLnBrk="0" hangingPunct="1">
        <a:spcBef>
          <a:spcPct val="0"/>
        </a:spcBef>
        <a:buNone/>
        <a:defRPr sz="35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325" indent="-314325" algn="l" defTabSz="502920" rtl="0" eaLnBrk="1" latinLnBrk="0" hangingPunct="1">
        <a:spcBef>
          <a:spcPts val="0"/>
        </a:spcBef>
        <a:spcAft>
          <a:spcPts val="1100"/>
        </a:spcAft>
        <a:buClr>
          <a:schemeClr val="tx1"/>
        </a:buClr>
        <a:buSzPct val="100000"/>
        <a:buFont typeface="Arial"/>
        <a:buChar char="•"/>
        <a:defRPr sz="1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ts val="0"/>
        </a:spcBef>
        <a:spcAft>
          <a:spcPts val="1100"/>
        </a:spcAft>
        <a:buClr>
          <a:schemeClr val="tx1"/>
        </a:buClr>
        <a:buSzPct val="100000"/>
        <a:buFont typeface="Arial"/>
        <a:buChar char="•"/>
        <a:defRPr sz="1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0165" indent="-314325" algn="l" defTabSz="502920" rtl="0" eaLnBrk="1" latinLnBrk="0" hangingPunct="1">
        <a:spcBef>
          <a:spcPts val="0"/>
        </a:spcBef>
        <a:spcAft>
          <a:spcPts val="1100"/>
        </a:spcAft>
        <a:buClr>
          <a:schemeClr val="tx1"/>
        </a:buClr>
        <a:buSzPct val="100000"/>
        <a:buFont typeface="Arial"/>
        <a:buChar char="•"/>
        <a:defRPr sz="15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97355" indent="-188595" algn="l" defTabSz="502920" rtl="0" eaLnBrk="1" latinLnBrk="0" hangingPunct="1">
        <a:spcBef>
          <a:spcPts val="0"/>
        </a:spcBef>
        <a:spcAft>
          <a:spcPts val="1100"/>
        </a:spcAft>
        <a:buClr>
          <a:schemeClr val="tx1"/>
        </a:buClr>
        <a:buSzPct val="100000"/>
        <a:buFont typeface="Arial"/>
        <a:buChar char="•"/>
        <a:defRPr sz="1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0275" indent="-188595" algn="l" defTabSz="502920" rtl="0" eaLnBrk="1" latinLnBrk="0" hangingPunct="1">
        <a:spcBef>
          <a:spcPts val="0"/>
        </a:spcBef>
        <a:spcAft>
          <a:spcPts val="1100"/>
        </a:spcAft>
        <a:buClr>
          <a:schemeClr val="tx1"/>
        </a:buClr>
        <a:buSzPct val="100000"/>
        <a:buFont typeface="Arial"/>
        <a:buChar char="•"/>
        <a:defRPr sz="1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ts val="0"/>
        </a:spcBef>
        <a:spcAft>
          <a:spcPts val="1100"/>
        </a:spcAft>
        <a:buClr>
          <a:schemeClr val="tx1"/>
        </a:buClr>
        <a:buSzPct val="100000"/>
        <a:buFont typeface="Arial"/>
        <a:buChar char="•"/>
        <a:defRPr sz="1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ts val="0"/>
        </a:spcBef>
        <a:spcAft>
          <a:spcPts val="1100"/>
        </a:spcAft>
        <a:buClr>
          <a:schemeClr val="tx1"/>
        </a:buClr>
        <a:buSzPct val="100000"/>
        <a:buFont typeface="Arial"/>
        <a:buChar char="•"/>
        <a:defRPr sz="1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ts val="0"/>
        </a:spcBef>
        <a:spcAft>
          <a:spcPts val="1100"/>
        </a:spcAft>
        <a:buClr>
          <a:schemeClr val="tx1"/>
        </a:buClr>
        <a:buSzPct val="100000"/>
        <a:buFont typeface="Arial"/>
        <a:buChar char="•"/>
        <a:defRPr sz="1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ts val="0"/>
        </a:spcBef>
        <a:spcAft>
          <a:spcPts val="1100"/>
        </a:spcAft>
        <a:buClr>
          <a:schemeClr val="tx1"/>
        </a:buClr>
        <a:buSzPct val="100000"/>
        <a:buFont typeface="Arial"/>
        <a:buChar char="•"/>
        <a:defRPr sz="1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ave-water-png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sustainabletechnologies.ca/wiki/Rainwater_harvestin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5580" y="2409266"/>
            <a:ext cx="4883785" cy="2819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974090" algn="r">
              <a:lnSpc>
                <a:spcPct val="90000"/>
              </a:lnSpc>
              <a:spcBef>
                <a:spcPts val="700"/>
              </a:spcBef>
            </a:pPr>
            <a:r>
              <a:rPr sz="4950" spc="-20" dirty="0">
                <a:solidFill>
                  <a:srgbClr val="FFFFFF"/>
                </a:solidFill>
                <a:latin typeface="Felix Titling" panose="04060505060202020A04" pitchFamily="82" charset="0"/>
              </a:rPr>
              <a:t>EDGEWOOD </a:t>
            </a:r>
            <a:r>
              <a:rPr sz="4950" dirty="0">
                <a:solidFill>
                  <a:srgbClr val="FFFFFF"/>
                </a:solidFill>
                <a:latin typeface="Felix Titling" panose="04060505060202020A04" pitchFamily="82" charset="0"/>
              </a:rPr>
              <a:t>SOIL</a:t>
            </a:r>
            <a:r>
              <a:rPr sz="4950" spc="-65" dirty="0">
                <a:solidFill>
                  <a:srgbClr val="FFFFFF"/>
                </a:solidFill>
                <a:latin typeface="Felix Titling" panose="04060505060202020A04" pitchFamily="82" charset="0"/>
              </a:rPr>
              <a:t> </a:t>
            </a:r>
            <a:r>
              <a:rPr sz="4950" dirty="0">
                <a:solidFill>
                  <a:srgbClr val="FFFFFF"/>
                </a:solidFill>
                <a:latin typeface="Felix Titling" panose="04060505060202020A04" pitchFamily="82" charset="0"/>
              </a:rPr>
              <a:t>&amp;</a:t>
            </a:r>
            <a:r>
              <a:rPr sz="4950" spc="-10" dirty="0">
                <a:solidFill>
                  <a:srgbClr val="FFFFFF"/>
                </a:solidFill>
                <a:latin typeface="Felix Titling" panose="04060505060202020A04" pitchFamily="82" charset="0"/>
              </a:rPr>
              <a:t> WATER </a:t>
            </a:r>
            <a:r>
              <a:rPr sz="4950" spc="-60" dirty="0">
                <a:solidFill>
                  <a:srgbClr val="FFFFFF"/>
                </a:solidFill>
                <a:latin typeface="Felix Titling" panose="04060505060202020A04" pitchFamily="82" charset="0"/>
              </a:rPr>
              <a:t>C</a:t>
            </a:r>
            <a:r>
              <a:rPr sz="4950" spc="5" dirty="0">
                <a:solidFill>
                  <a:srgbClr val="FFFFFF"/>
                </a:solidFill>
                <a:latin typeface="Felix Titling" panose="04060505060202020A04" pitchFamily="82" charset="0"/>
              </a:rPr>
              <a:t>O</a:t>
            </a:r>
            <a:r>
              <a:rPr sz="4950" spc="-5" dirty="0">
                <a:solidFill>
                  <a:srgbClr val="FFFFFF"/>
                </a:solidFill>
                <a:latin typeface="Felix Titling" panose="04060505060202020A04" pitchFamily="82" charset="0"/>
              </a:rPr>
              <a:t>NS</a:t>
            </a:r>
            <a:r>
              <a:rPr sz="4950" spc="5" dirty="0">
                <a:solidFill>
                  <a:srgbClr val="FFFFFF"/>
                </a:solidFill>
                <a:latin typeface="Felix Titling" panose="04060505060202020A04" pitchFamily="82" charset="0"/>
              </a:rPr>
              <a:t>E</a:t>
            </a:r>
            <a:r>
              <a:rPr sz="4950" spc="-850" dirty="0">
                <a:solidFill>
                  <a:srgbClr val="FFFFFF"/>
                </a:solidFill>
                <a:latin typeface="Felix Titling" panose="04060505060202020A04" pitchFamily="82" charset="0"/>
              </a:rPr>
              <a:t>R</a:t>
            </a:r>
            <a:r>
              <a:rPr sz="4950" spc="-370" dirty="0">
                <a:solidFill>
                  <a:srgbClr val="FFFFFF"/>
                </a:solidFill>
                <a:latin typeface="Felix Titling" panose="04060505060202020A04" pitchFamily="82" charset="0"/>
              </a:rPr>
              <a:t>V</a:t>
            </a:r>
            <a:r>
              <a:rPr sz="4950" spc="-440" dirty="0">
                <a:solidFill>
                  <a:srgbClr val="FFFFFF"/>
                </a:solidFill>
                <a:latin typeface="Felix Titling" panose="04060505060202020A04" pitchFamily="82" charset="0"/>
              </a:rPr>
              <a:t>A</a:t>
            </a:r>
            <a:r>
              <a:rPr sz="4950" spc="-5" dirty="0">
                <a:solidFill>
                  <a:srgbClr val="FFFFFF"/>
                </a:solidFill>
                <a:latin typeface="Felix Titling" panose="04060505060202020A04" pitchFamily="82" charset="0"/>
              </a:rPr>
              <a:t>TI</a:t>
            </a:r>
            <a:r>
              <a:rPr sz="4950" spc="-20" dirty="0">
                <a:solidFill>
                  <a:srgbClr val="FFFFFF"/>
                </a:solidFill>
                <a:latin typeface="Felix Titling" panose="04060505060202020A04" pitchFamily="82" charset="0"/>
              </a:rPr>
              <a:t>O</a:t>
            </a:r>
            <a:r>
              <a:rPr sz="4950" spc="-5" dirty="0">
                <a:solidFill>
                  <a:srgbClr val="FFFFFF"/>
                </a:solidFill>
                <a:latin typeface="Felix Titling" panose="04060505060202020A04" pitchFamily="82" charset="0"/>
              </a:rPr>
              <a:t>N</a:t>
            </a:r>
            <a:endParaRPr sz="4950" dirty="0">
              <a:latin typeface="Felix Titling" panose="04060505060202020A04" pitchFamily="82" charset="0"/>
            </a:endParaRPr>
          </a:p>
          <a:p>
            <a:pPr marR="5715" algn="r">
              <a:lnSpc>
                <a:spcPts val="5355"/>
              </a:lnSpc>
            </a:pPr>
            <a:r>
              <a:rPr sz="4950" spc="-10" dirty="0">
                <a:solidFill>
                  <a:srgbClr val="FFFFFF"/>
                </a:solidFill>
                <a:latin typeface="Felix Titling" panose="04060505060202020A04" pitchFamily="82" charset="0"/>
              </a:rPr>
              <a:t>DISTRICT</a:t>
            </a:r>
            <a:endParaRPr sz="4950" dirty="0">
              <a:latin typeface="Felix Titling" panose="04060505060202020A04" pitchFamily="8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99504" y="0"/>
            <a:ext cx="3359150" cy="7772400"/>
          </a:xfrm>
          <a:custGeom>
            <a:avLst/>
            <a:gdLst/>
            <a:ahLst/>
            <a:cxnLst/>
            <a:rect l="l" t="t" r="r" b="b"/>
            <a:pathLst>
              <a:path w="3359150" h="7772400">
                <a:moveTo>
                  <a:pt x="3358896" y="0"/>
                </a:moveTo>
                <a:lnTo>
                  <a:pt x="0" y="0"/>
                </a:lnTo>
                <a:lnTo>
                  <a:pt x="0" y="7772400"/>
                </a:lnTo>
                <a:lnTo>
                  <a:pt x="3358896" y="7772400"/>
                </a:lnTo>
                <a:lnTo>
                  <a:pt x="3358896" y="0"/>
                </a:lnTo>
                <a:close/>
              </a:path>
            </a:pathLst>
          </a:custGeom>
          <a:solidFill>
            <a:srgbClr val="4471C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54977" y="3137052"/>
            <a:ext cx="2190750" cy="675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Felix Titling"/>
                <a:cs typeface="Felix Titling"/>
              </a:rPr>
              <a:t>ESTABLISHED </a:t>
            </a:r>
            <a:r>
              <a:rPr b="1" dirty="0">
                <a:solidFill>
                  <a:srgbClr val="FFFFFF"/>
                </a:solidFill>
                <a:latin typeface="Felix Titling"/>
                <a:cs typeface="Felix Titling"/>
              </a:rPr>
              <a:t>SEPTEMBER</a:t>
            </a:r>
            <a:r>
              <a:rPr b="1" spc="-70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b="1" dirty="0">
                <a:solidFill>
                  <a:srgbClr val="FFFFFF"/>
                </a:solidFill>
                <a:latin typeface="Felix Titling"/>
                <a:cs typeface="Felix Titling"/>
              </a:rPr>
              <a:t>27,</a:t>
            </a:r>
            <a:r>
              <a:rPr b="1" spc="-85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b="1" spc="-20" dirty="0">
                <a:solidFill>
                  <a:srgbClr val="FFFFFF"/>
                </a:solidFill>
                <a:latin typeface="Felix Titling"/>
                <a:cs typeface="Felix Titling"/>
              </a:rPr>
              <a:t>1941</a:t>
            </a:r>
            <a:endParaRPr dirty="0">
              <a:latin typeface="Felix Titling"/>
              <a:cs typeface="Felix Titling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4977" y="4297806"/>
            <a:ext cx="2393823" cy="6354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355"/>
              </a:spcBef>
            </a:pPr>
            <a:r>
              <a:rPr sz="1900" b="1" dirty="0">
                <a:solidFill>
                  <a:srgbClr val="FFFFFF"/>
                </a:solidFill>
                <a:latin typeface="Felix Titling"/>
                <a:cs typeface="Felix Titling"/>
              </a:rPr>
              <a:t>20</a:t>
            </a:r>
            <a:r>
              <a:rPr lang="en-US" sz="1900" b="1" dirty="0">
                <a:solidFill>
                  <a:srgbClr val="FFFFFF"/>
                </a:solidFill>
                <a:latin typeface="Felix Titling"/>
                <a:cs typeface="Felix Titling"/>
              </a:rPr>
              <a:t>20</a:t>
            </a:r>
            <a:r>
              <a:rPr sz="1900" b="1" dirty="0">
                <a:solidFill>
                  <a:srgbClr val="FFFFFF"/>
                </a:solidFill>
                <a:latin typeface="Felix Titling"/>
                <a:cs typeface="Felix Titling"/>
              </a:rPr>
              <a:t>-20</a:t>
            </a:r>
            <a:r>
              <a:rPr lang="en-US" sz="1900" b="1" dirty="0">
                <a:solidFill>
                  <a:srgbClr val="FFFFFF"/>
                </a:solidFill>
                <a:latin typeface="Felix Titling"/>
                <a:cs typeface="Felix Titling"/>
              </a:rPr>
              <a:t>21</a:t>
            </a:r>
          </a:p>
          <a:p>
            <a:pPr marL="12700" marR="5080">
              <a:lnSpc>
                <a:spcPts val="2050"/>
              </a:lnSpc>
              <a:spcBef>
                <a:spcPts val="355"/>
              </a:spcBef>
            </a:pPr>
            <a:r>
              <a:rPr sz="1900" b="1" spc="-10" dirty="0">
                <a:solidFill>
                  <a:srgbClr val="FFFFFF"/>
                </a:solidFill>
                <a:latin typeface="Felix Titling"/>
                <a:cs typeface="Felix Titling"/>
              </a:rPr>
              <a:t>ANNUAL REPORT</a:t>
            </a:r>
            <a:endParaRPr sz="19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8739" y="914400"/>
            <a:ext cx="6857999" cy="960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0" marR="5080" indent="-609600">
              <a:lnSpc>
                <a:spcPct val="100000"/>
              </a:lnSpc>
              <a:spcBef>
                <a:spcPts val="95"/>
              </a:spcBef>
            </a:pPr>
            <a:r>
              <a:rPr lang="en-US" b="1" dirty="0">
                <a:latin typeface="Felix Titling" panose="04060505060202020A04" pitchFamily="82" charset="0"/>
              </a:rPr>
              <a:t>FOREST</a:t>
            </a:r>
            <a:r>
              <a:rPr lang="en-US" b="1" spc="-135" dirty="0">
                <a:latin typeface="Felix Titling" panose="04060505060202020A04" pitchFamily="82" charset="0"/>
              </a:rPr>
              <a:t> </a:t>
            </a:r>
            <a:r>
              <a:rPr lang="en-US" b="1" spc="-30" dirty="0">
                <a:latin typeface="Felix Titling" panose="04060505060202020A04" pitchFamily="82" charset="0"/>
              </a:rPr>
              <a:t>HEALTH</a:t>
            </a:r>
            <a:r>
              <a:rPr lang="en-US" b="1" spc="-140" dirty="0">
                <a:latin typeface="Felix Titling" panose="04060505060202020A04" pitchFamily="82" charset="0"/>
              </a:rPr>
              <a:t> </a:t>
            </a:r>
            <a:r>
              <a:rPr lang="en-US" b="1" spc="-40" dirty="0">
                <a:latin typeface="Felix Titling" panose="04060505060202020A04" pitchFamily="82" charset="0"/>
              </a:rPr>
              <a:t>PROGRAM</a:t>
            </a:r>
            <a:br>
              <a:rPr lang="en-US" b="1" spc="-40" dirty="0">
                <a:latin typeface="Felix Titling" panose="04060505060202020A04" pitchFamily="82" charset="0"/>
              </a:rPr>
            </a:br>
            <a:r>
              <a:rPr lang="en-US" b="1" dirty="0">
                <a:latin typeface="Felix Titling" panose="04060505060202020A04" pitchFamily="82" charset="0"/>
              </a:rPr>
              <a:t>(FOREST</a:t>
            </a:r>
            <a:r>
              <a:rPr lang="en-US" b="1" spc="-114" dirty="0">
                <a:latin typeface="Felix Titling" panose="04060505060202020A04" pitchFamily="82" charset="0"/>
              </a:rPr>
              <a:t> </a:t>
            </a:r>
            <a:r>
              <a:rPr lang="en-US" b="1" spc="-10" dirty="0">
                <a:latin typeface="Felix Titling" panose="04060505060202020A04" pitchFamily="82" charset="0"/>
              </a:rPr>
              <a:t>THINNING)</a:t>
            </a:r>
            <a:endParaRPr b="1" spc="-10" dirty="0">
              <a:latin typeface="Felix Titling" panose="04060505060202020A04" pitchFamily="8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399" y="2514600"/>
            <a:ext cx="8077201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FOREST THINNING</a:t>
            </a:r>
            <a:r>
              <a:rPr sz="2400" spc="-1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PROGRAM</a:t>
            </a:r>
            <a:endParaRPr sz="2400" dirty="0">
              <a:latin typeface="Felix Titling"/>
              <a:cs typeface="Felix Titling"/>
            </a:endParaRPr>
          </a:p>
          <a:p>
            <a:pPr marL="640715" marR="5080" indent="-1270" algn="ctr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latin typeface="Felix Titling"/>
                <a:cs typeface="Felix Titling"/>
              </a:rPr>
              <a:t>PROVIDES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FINANCIAL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AND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TECHNICAL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ASSISTANCE </a:t>
            </a:r>
            <a:r>
              <a:rPr sz="2400" dirty="0">
                <a:latin typeface="Felix Titling"/>
                <a:cs typeface="Felix Titling"/>
              </a:rPr>
              <a:t>FOR</a:t>
            </a:r>
            <a:r>
              <a:rPr sz="2400" spc="-75" dirty="0">
                <a:latin typeface="Felix Titling"/>
                <a:cs typeface="Felix Titling"/>
              </a:rPr>
              <a:t> </a:t>
            </a:r>
            <a:r>
              <a:rPr sz="2400" spc="-30" dirty="0">
                <a:latin typeface="Felix Titling"/>
                <a:cs typeface="Felix Titling"/>
              </a:rPr>
              <a:t>WATERSHED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MANAGEMENT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FOCUSING</a:t>
            </a:r>
            <a:r>
              <a:rPr sz="2400" spc="-70" dirty="0">
                <a:latin typeface="Felix Titling"/>
                <a:cs typeface="Felix Titling"/>
              </a:rPr>
              <a:t> </a:t>
            </a:r>
            <a:r>
              <a:rPr sz="2400" spc="-25" dirty="0">
                <a:latin typeface="Felix Titling"/>
                <a:cs typeface="Felix Titling"/>
              </a:rPr>
              <a:t>ON </a:t>
            </a:r>
            <a:r>
              <a:rPr sz="2400" spc="-20" dirty="0">
                <a:latin typeface="Felix Titling"/>
                <a:cs typeface="Felix Titling"/>
              </a:rPr>
              <a:t>RESTORATION</a:t>
            </a:r>
            <a:r>
              <a:rPr sz="2400" spc="-80" dirty="0">
                <a:latin typeface="Felix Titling"/>
                <a:cs typeface="Felix Titling"/>
              </a:rPr>
              <a:t> </a:t>
            </a:r>
            <a:r>
              <a:rPr sz="2400" spc="-30" dirty="0">
                <a:latin typeface="Felix Titling"/>
                <a:cs typeface="Felix Titling"/>
              </a:rPr>
              <a:t>PROJECTS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ON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spc="-40" dirty="0">
                <a:latin typeface="Felix Titling"/>
                <a:cs typeface="Felix Titling"/>
              </a:rPr>
              <a:t>PRIVATE</a:t>
            </a:r>
            <a:r>
              <a:rPr sz="2400" spc="-7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AND</a:t>
            </a:r>
            <a:r>
              <a:rPr sz="2400" spc="-65" dirty="0">
                <a:latin typeface="Felix Titling"/>
                <a:cs typeface="Felix Titling"/>
              </a:rPr>
              <a:t> STATE </a:t>
            </a:r>
            <a:r>
              <a:rPr sz="2400" spc="-55" dirty="0">
                <a:latin typeface="Felix Titling"/>
                <a:cs typeface="Felix Titling"/>
              </a:rPr>
              <a:t>LAND.</a:t>
            </a:r>
            <a:endParaRPr sz="2400" dirty="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</a:pPr>
            <a:endParaRPr sz="28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spcBef>
                <a:spcPts val="2485"/>
              </a:spcBef>
            </a:pPr>
            <a:r>
              <a:rPr sz="2400" dirty="0">
                <a:latin typeface="Felix Titling"/>
                <a:cs typeface="Felix Titling"/>
              </a:rPr>
              <a:t>THESE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30" dirty="0">
                <a:latin typeface="Felix Titling"/>
                <a:cs typeface="Felix Titling"/>
              </a:rPr>
              <a:t>PROJECTS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INCLUDE: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sz="2400" spc="-50" dirty="0">
                <a:latin typeface="Wingdings"/>
                <a:cs typeface="Wingdings"/>
              </a:rPr>
              <a:t>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Felix Titling"/>
                <a:cs typeface="Felix Titling"/>
              </a:rPr>
              <a:t>FOREST</a:t>
            </a:r>
            <a:r>
              <a:rPr sz="2400" spc="-8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STAND</a:t>
            </a:r>
            <a:r>
              <a:rPr sz="2400" spc="-8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IMPROVEMENT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sz="2400" spc="-50" dirty="0">
                <a:latin typeface="Wingdings"/>
                <a:cs typeface="Wingdings"/>
              </a:rPr>
              <a:t>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Felix Titling"/>
                <a:cs typeface="Felix Titling"/>
              </a:rPr>
              <a:t>DEFENSIBLE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SPACE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84200" algn="l"/>
              </a:tabLst>
            </a:pPr>
            <a:r>
              <a:rPr sz="2400" spc="-50" dirty="0">
                <a:latin typeface="Wingdings"/>
                <a:cs typeface="Wingdings"/>
              </a:rPr>
              <a:t>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5" dirty="0">
                <a:latin typeface="Felix Titling"/>
                <a:cs typeface="Felix Titling"/>
              </a:rPr>
              <a:t>BRUSH</a:t>
            </a:r>
            <a:r>
              <a:rPr sz="2400" spc="-12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MANAGEMENT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sz="2400" spc="-50" dirty="0">
                <a:latin typeface="Wingdings"/>
                <a:cs typeface="Wingdings"/>
              </a:rPr>
              <a:t>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Felix Titling"/>
                <a:cs typeface="Felix Titling"/>
              </a:rPr>
              <a:t>FIRE</a:t>
            </a:r>
            <a:r>
              <a:rPr sz="2400" spc="-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BREAKS</a:t>
            </a:r>
            <a:endParaRPr sz="24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8739" y="1151388"/>
            <a:ext cx="6857999" cy="486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0" marR="5080" indent="-609600">
              <a:lnSpc>
                <a:spcPct val="100000"/>
              </a:lnSpc>
              <a:spcBef>
                <a:spcPts val="95"/>
              </a:spcBef>
            </a:pPr>
            <a:r>
              <a:rPr lang="en-US" b="1" dirty="0">
                <a:latin typeface="Felix Titling" panose="04060505060202020A04" pitchFamily="82" charset="0"/>
              </a:rPr>
              <a:t>ADDITIONAL PROGRAMS</a:t>
            </a:r>
            <a:endParaRPr b="1" spc="-10" dirty="0">
              <a:latin typeface="Felix Titling" panose="04060505060202020A04" pitchFamily="8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2771792"/>
            <a:ext cx="83820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584200" algn="l"/>
              </a:tabLst>
            </a:pPr>
            <a:r>
              <a:rPr lang="en-US" sz="2400" dirty="0">
                <a:latin typeface="Felix Titling"/>
                <a:cs typeface="Felix Titling"/>
              </a:rPr>
              <a:t>NATIVE GRASS &amp; FLOWER SEEDS SALES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584200" algn="l"/>
              </a:tabLst>
            </a:pPr>
            <a:r>
              <a:rPr lang="en-US" sz="2400" dirty="0">
                <a:latin typeface="Felix Titling"/>
                <a:cs typeface="Felix Titling"/>
              </a:rPr>
              <a:t>NMSF FUNDED – NON-</a:t>
            </a:r>
            <a:r>
              <a:rPr lang="en-US" sz="2400" dirty="0" err="1">
                <a:latin typeface="Felix Titling"/>
                <a:cs typeface="Felix Titling"/>
              </a:rPr>
              <a:t>fEDERAL</a:t>
            </a:r>
            <a:r>
              <a:rPr lang="en-US" sz="2400" dirty="0">
                <a:latin typeface="Felix Titling"/>
                <a:cs typeface="Felix Titling"/>
              </a:rPr>
              <a:t> LANDS GRANT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584200" algn="l"/>
              </a:tabLst>
            </a:pPr>
            <a:r>
              <a:rPr lang="en-US" sz="2400" dirty="0">
                <a:latin typeface="Felix Titling"/>
                <a:cs typeface="Felix Titling"/>
              </a:rPr>
              <a:t>WATER TRUST BOARD FUNDING </a:t>
            </a:r>
            <a:r>
              <a:rPr lang="en-US" sz="1600" dirty="0">
                <a:latin typeface="Felix Titling"/>
                <a:cs typeface="Felix Titling"/>
              </a:rPr>
              <a:t>(VIA </a:t>
            </a:r>
            <a:r>
              <a:rPr lang="en-US" sz="1600" dirty="0" err="1">
                <a:latin typeface="Felix Titling"/>
                <a:cs typeface="Felix Titling"/>
              </a:rPr>
              <a:t>Claunch</a:t>
            </a:r>
            <a:r>
              <a:rPr lang="en-US" sz="1600" dirty="0">
                <a:latin typeface="Felix Titling"/>
                <a:cs typeface="Felix Titling"/>
              </a:rPr>
              <a:t>-Pinto SWCD)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584200" algn="l"/>
              </a:tabLst>
            </a:pPr>
            <a:endParaRPr lang="en-US" sz="2400" dirty="0">
              <a:latin typeface="Felix Titling"/>
              <a:cs typeface="Felix Titling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584200" algn="l"/>
              </a:tabLst>
            </a:pPr>
            <a:endParaRPr lang="en-US"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tabLst>
                <a:tab pos="584200" algn="l"/>
              </a:tabLst>
            </a:pPr>
            <a:endParaRPr sz="2400" dirty="0">
              <a:latin typeface="Felix Titling"/>
              <a:cs typeface="Felix Titling"/>
            </a:endParaRPr>
          </a:p>
        </p:txBody>
      </p:sp>
    </p:spTree>
    <p:extLst>
      <p:ext uri="{BB962C8B-B14F-4D97-AF65-F5344CB8AC3E}">
        <p14:creationId xmlns:p14="http://schemas.microsoft.com/office/powerpoint/2010/main" val="110489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633470" cy="7772400"/>
            </a:xfrm>
            <a:custGeom>
              <a:avLst/>
              <a:gdLst/>
              <a:ahLst/>
              <a:cxnLst/>
              <a:rect l="l" t="t" r="r" b="b"/>
              <a:pathLst>
                <a:path w="3633470" h="7772400">
                  <a:moveTo>
                    <a:pt x="3384169" y="0"/>
                  </a:moveTo>
                  <a:lnTo>
                    <a:pt x="2659761" y="0"/>
                  </a:lnTo>
                  <a:lnTo>
                    <a:pt x="0" y="0"/>
                  </a:lnTo>
                  <a:lnTo>
                    <a:pt x="0" y="7772399"/>
                  </a:lnTo>
                  <a:lnTo>
                    <a:pt x="3633216" y="7772399"/>
                  </a:lnTo>
                  <a:lnTo>
                    <a:pt x="2685415" y="5965825"/>
                  </a:lnTo>
                  <a:lnTo>
                    <a:pt x="2685415" y="5959856"/>
                  </a:lnTo>
                  <a:lnTo>
                    <a:pt x="3384169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8564" y="0"/>
              <a:ext cx="925194" cy="6040120"/>
            </a:xfrm>
            <a:custGeom>
              <a:avLst/>
              <a:gdLst/>
              <a:ahLst/>
              <a:cxnLst/>
              <a:rect l="l" t="t" r="r" b="b"/>
              <a:pathLst>
                <a:path w="925195" h="6040120">
                  <a:moveTo>
                    <a:pt x="925068" y="0"/>
                  </a:moveTo>
                  <a:lnTo>
                    <a:pt x="715772" y="0"/>
                  </a:lnTo>
                  <a:lnTo>
                    <a:pt x="0" y="5991098"/>
                  </a:lnTo>
                  <a:lnTo>
                    <a:pt x="204088" y="6039612"/>
                  </a:lnTo>
                  <a:lnTo>
                    <a:pt x="9250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5579" y="0"/>
              <a:ext cx="922019" cy="5980430"/>
            </a:xfrm>
            <a:custGeom>
              <a:avLst/>
              <a:gdLst/>
              <a:ahLst/>
              <a:cxnLst/>
              <a:rect l="l" t="t" r="r" b="b"/>
              <a:pathLst>
                <a:path w="922020" h="5980430">
                  <a:moveTo>
                    <a:pt x="922019" y="0"/>
                  </a:moveTo>
                  <a:lnTo>
                    <a:pt x="713740" y="0"/>
                  </a:lnTo>
                  <a:lnTo>
                    <a:pt x="0" y="5936996"/>
                  </a:lnTo>
                  <a:lnTo>
                    <a:pt x="205612" y="5980176"/>
                  </a:lnTo>
                  <a:lnTo>
                    <a:pt x="92201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35579" y="5937503"/>
              <a:ext cx="1013460" cy="1835150"/>
            </a:xfrm>
            <a:custGeom>
              <a:avLst/>
              <a:gdLst/>
              <a:ahLst/>
              <a:cxnLst/>
              <a:rect l="l" t="t" r="r" b="b"/>
              <a:pathLst>
                <a:path w="1013460" h="1835150">
                  <a:moveTo>
                    <a:pt x="0" y="0"/>
                  </a:moveTo>
                  <a:lnTo>
                    <a:pt x="968882" y="1834896"/>
                  </a:lnTo>
                  <a:lnTo>
                    <a:pt x="1013459" y="1834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8564" y="5996940"/>
              <a:ext cx="1233170" cy="1775460"/>
            </a:xfrm>
            <a:custGeom>
              <a:avLst/>
              <a:gdLst/>
              <a:ahLst/>
              <a:cxnLst/>
              <a:rect l="l" t="t" r="r" b="b"/>
              <a:pathLst>
                <a:path w="1233170" h="1775459">
                  <a:moveTo>
                    <a:pt x="0" y="0"/>
                  </a:moveTo>
                  <a:lnTo>
                    <a:pt x="1189736" y="1775460"/>
                  </a:lnTo>
                  <a:lnTo>
                    <a:pt x="1232915" y="1775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8564" y="5990844"/>
              <a:ext cx="1757680" cy="1781810"/>
            </a:xfrm>
            <a:custGeom>
              <a:avLst/>
              <a:gdLst/>
              <a:ahLst/>
              <a:cxnLst/>
              <a:rect l="l" t="t" r="r" b="b"/>
              <a:pathLst>
                <a:path w="1757679" h="1781809">
                  <a:moveTo>
                    <a:pt x="0" y="0"/>
                  </a:moveTo>
                  <a:lnTo>
                    <a:pt x="0" y="5460"/>
                  </a:lnTo>
                  <a:lnTo>
                    <a:pt x="1233424" y="1781555"/>
                  </a:lnTo>
                  <a:lnTo>
                    <a:pt x="1757172" y="1781555"/>
                  </a:lnTo>
                  <a:lnTo>
                    <a:pt x="204216" y="48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35579" y="5937503"/>
              <a:ext cx="1399540" cy="1835150"/>
            </a:xfrm>
            <a:custGeom>
              <a:avLst/>
              <a:gdLst/>
              <a:ahLst/>
              <a:cxnLst/>
              <a:rect l="l" t="t" r="r" b="b"/>
              <a:pathLst>
                <a:path w="1399539" h="1835150">
                  <a:moveTo>
                    <a:pt x="0" y="0"/>
                  </a:moveTo>
                  <a:lnTo>
                    <a:pt x="1013968" y="1834896"/>
                  </a:lnTo>
                  <a:lnTo>
                    <a:pt x="1399032" y="1834896"/>
                  </a:lnTo>
                  <a:lnTo>
                    <a:pt x="241045" y="107950"/>
                  </a:lnTo>
                  <a:lnTo>
                    <a:pt x="201675" y="48514"/>
                  </a:lnTo>
                  <a:lnTo>
                    <a:pt x="205612" y="48514"/>
                  </a:lnTo>
                  <a:lnTo>
                    <a:pt x="205612" y="43180"/>
                  </a:lnTo>
                  <a:lnTo>
                    <a:pt x="201675" y="43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2023" y="440436"/>
              <a:ext cx="6056630" cy="1274445"/>
            </a:xfrm>
            <a:custGeom>
              <a:avLst/>
              <a:gdLst/>
              <a:ahLst/>
              <a:cxnLst/>
              <a:rect l="l" t="t" r="r" b="b"/>
              <a:pathLst>
                <a:path w="6056630" h="1274445">
                  <a:moveTo>
                    <a:pt x="5844032" y="0"/>
                  </a:moveTo>
                  <a:lnTo>
                    <a:pt x="212343" y="0"/>
                  </a:lnTo>
                  <a:lnTo>
                    <a:pt x="163672" y="5610"/>
                  </a:lnTo>
                  <a:lnTo>
                    <a:pt x="118983" y="21592"/>
                  </a:lnTo>
                  <a:lnTo>
                    <a:pt x="79556" y="46666"/>
                  </a:lnTo>
                  <a:lnTo>
                    <a:pt x="46666" y="79556"/>
                  </a:lnTo>
                  <a:lnTo>
                    <a:pt x="21592" y="118983"/>
                  </a:lnTo>
                  <a:lnTo>
                    <a:pt x="5610" y="163672"/>
                  </a:lnTo>
                  <a:lnTo>
                    <a:pt x="0" y="212344"/>
                  </a:lnTo>
                  <a:lnTo>
                    <a:pt x="0" y="1061720"/>
                  </a:lnTo>
                  <a:lnTo>
                    <a:pt x="5610" y="1110391"/>
                  </a:lnTo>
                  <a:lnTo>
                    <a:pt x="21592" y="1155080"/>
                  </a:lnTo>
                  <a:lnTo>
                    <a:pt x="46666" y="1194507"/>
                  </a:lnTo>
                  <a:lnTo>
                    <a:pt x="79556" y="1227397"/>
                  </a:lnTo>
                  <a:lnTo>
                    <a:pt x="118983" y="1252471"/>
                  </a:lnTo>
                  <a:lnTo>
                    <a:pt x="163672" y="1268453"/>
                  </a:lnTo>
                  <a:lnTo>
                    <a:pt x="212343" y="1274064"/>
                  </a:lnTo>
                  <a:lnTo>
                    <a:pt x="5844032" y="1274064"/>
                  </a:lnTo>
                  <a:lnTo>
                    <a:pt x="5892703" y="1268453"/>
                  </a:lnTo>
                  <a:lnTo>
                    <a:pt x="5937392" y="1252471"/>
                  </a:lnTo>
                  <a:lnTo>
                    <a:pt x="5976819" y="1227397"/>
                  </a:lnTo>
                  <a:lnTo>
                    <a:pt x="6009709" y="1194507"/>
                  </a:lnTo>
                  <a:lnTo>
                    <a:pt x="6034783" y="1155080"/>
                  </a:lnTo>
                  <a:lnTo>
                    <a:pt x="6050765" y="1110391"/>
                  </a:lnTo>
                  <a:lnTo>
                    <a:pt x="6056376" y="1061720"/>
                  </a:lnTo>
                  <a:lnTo>
                    <a:pt x="6056376" y="212344"/>
                  </a:lnTo>
                  <a:lnTo>
                    <a:pt x="6050765" y="163672"/>
                  </a:lnTo>
                  <a:lnTo>
                    <a:pt x="6034783" y="118983"/>
                  </a:lnTo>
                  <a:lnTo>
                    <a:pt x="6009709" y="79556"/>
                  </a:lnTo>
                  <a:lnTo>
                    <a:pt x="5976819" y="46666"/>
                  </a:lnTo>
                  <a:lnTo>
                    <a:pt x="5937392" y="21592"/>
                  </a:lnTo>
                  <a:lnTo>
                    <a:pt x="5892703" y="5610"/>
                  </a:lnTo>
                  <a:lnTo>
                    <a:pt x="58440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77410" y="544830"/>
            <a:ext cx="4596130" cy="9709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algn="ctr">
              <a:lnSpc>
                <a:spcPts val="3479"/>
              </a:lnSpc>
              <a:spcBef>
                <a:spcPts val="615"/>
              </a:spcBef>
            </a:pPr>
            <a:r>
              <a:rPr sz="3300" spc="-35" dirty="0">
                <a:solidFill>
                  <a:srgbClr val="FFFFFF"/>
                </a:solidFill>
                <a:latin typeface="Felix Titling" panose="04060505060202020A04" pitchFamily="82" charset="0"/>
              </a:rPr>
              <a:t>STAFF</a:t>
            </a:r>
            <a:r>
              <a:rPr sz="3300" spc="-190" dirty="0">
                <a:solidFill>
                  <a:srgbClr val="FFFFFF"/>
                </a:solidFill>
                <a:latin typeface="Felix Titling" panose="04060505060202020A04" pitchFamily="82" charset="0"/>
              </a:rPr>
              <a:t> </a:t>
            </a:r>
            <a:r>
              <a:rPr sz="3300" dirty="0">
                <a:solidFill>
                  <a:srgbClr val="FFFFFF"/>
                </a:solidFill>
                <a:latin typeface="Felix Titling" panose="04060505060202020A04" pitchFamily="82" charset="0"/>
              </a:rPr>
              <a:t>TRAININGS</a:t>
            </a:r>
            <a:r>
              <a:rPr sz="3300" spc="-190" dirty="0">
                <a:solidFill>
                  <a:srgbClr val="FFFFFF"/>
                </a:solidFill>
                <a:latin typeface="Felix Titling" panose="04060505060202020A04" pitchFamily="82" charset="0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Felix Titling" panose="04060505060202020A04" pitchFamily="82" charset="0"/>
              </a:rPr>
              <a:t>THIS </a:t>
            </a:r>
            <a:r>
              <a:rPr sz="3300" dirty="0">
                <a:solidFill>
                  <a:srgbClr val="FFFFFF"/>
                </a:solidFill>
                <a:latin typeface="Felix Titling" panose="04060505060202020A04" pitchFamily="82" charset="0"/>
              </a:rPr>
              <a:t>FISCAL</a:t>
            </a:r>
            <a:r>
              <a:rPr sz="3300" spc="-70" dirty="0">
                <a:solidFill>
                  <a:srgbClr val="FFFFFF"/>
                </a:solidFill>
                <a:latin typeface="Felix Titling" panose="04060505060202020A04" pitchFamily="82" charset="0"/>
              </a:rPr>
              <a:t> </a:t>
            </a:r>
            <a:r>
              <a:rPr sz="3300" dirty="0">
                <a:solidFill>
                  <a:srgbClr val="FFFFFF"/>
                </a:solidFill>
                <a:latin typeface="Felix Titling" panose="04060505060202020A04" pitchFamily="82" charset="0"/>
              </a:rPr>
              <a:t>YEAR</a:t>
            </a:r>
            <a:r>
              <a:rPr sz="3300" spc="-60" dirty="0">
                <a:solidFill>
                  <a:srgbClr val="FFFFFF"/>
                </a:solidFill>
                <a:latin typeface="Felix Titling" panose="04060505060202020A04" pitchFamily="82" charset="0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Felix Titling" panose="04060505060202020A04" pitchFamily="82" charset="0"/>
              </a:rPr>
              <a:t>INCLUDE</a:t>
            </a:r>
            <a:endParaRPr sz="3300" dirty="0">
              <a:latin typeface="Felix Titling" panose="04060505060202020A04" pitchFamily="8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6743" y="2417682"/>
            <a:ext cx="5628005" cy="129137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600" dirty="0">
                <a:latin typeface="Felix Titling"/>
                <a:cs typeface="Felix Titling"/>
              </a:rPr>
              <a:t>•</a:t>
            </a:r>
            <a:r>
              <a:rPr sz="2600" spc="120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FOREST</a:t>
            </a:r>
            <a:r>
              <a:rPr sz="2600" spc="-20" dirty="0">
                <a:latin typeface="Felix Titling"/>
                <a:cs typeface="Felix Titling"/>
              </a:rPr>
              <a:t> </a:t>
            </a:r>
            <a:r>
              <a:rPr sz="2600" spc="-10" dirty="0">
                <a:latin typeface="Felix Titling"/>
                <a:cs typeface="Felix Titling"/>
              </a:rPr>
              <a:t>RESTORATION</a:t>
            </a:r>
            <a:endParaRPr sz="26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600" dirty="0">
                <a:latin typeface="Felix Titling"/>
                <a:cs typeface="Felix Titling"/>
              </a:rPr>
              <a:t>•</a:t>
            </a:r>
            <a:r>
              <a:rPr sz="2600" spc="100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OPEN</a:t>
            </a:r>
            <a:r>
              <a:rPr sz="2600" spc="-40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MEETINGS</a:t>
            </a:r>
            <a:r>
              <a:rPr sz="2600" spc="-60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ACT</a:t>
            </a:r>
            <a:r>
              <a:rPr sz="2600" spc="-20" dirty="0">
                <a:latin typeface="Felix Titling"/>
                <a:cs typeface="Felix Titling"/>
              </a:rPr>
              <a:t> </a:t>
            </a:r>
            <a:r>
              <a:rPr sz="2600" spc="-10" dirty="0">
                <a:latin typeface="Felix Titling"/>
                <a:cs typeface="Felix Titling"/>
              </a:rPr>
              <a:t>TRAINING</a:t>
            </a:r>
            <a:endParaRPr sz="2600" dirty="0">
              <a:latin typeface="Felix Titling"/>
              <a:cs typeface="Felix Titling"/>
            </a:endParaRPr>
          </a:p>
          <a:p>
            <a:pPr marL="241300" marR="47625" indent="-228600">
              <a:lnSpc>
                <a:spcPts val="2740"/>
              </a:lnSpc>
              <a:spcBef>
                <a:spcPts val="635"/>
              </a:spcBef>
            </a:pPr>
            <a:r>
              <a:rPr sz="2600" dirty="0">
                <a:latin typeface="Felix Titling"/>
                <a:cs typeface="Felix Titling"/>
              </a:rPr>
              <a:t>•</a:t>
            </a:r>
            <a:r>
              <a:rPr sz="2600" spc="65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PUBLIC</a:t>
            </a:r>
            <a:r>
              <a:rPr sz="2600" spc="-25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PESTICIDE</a:t>
            </a:r>
            <a:r>
              <a:rPr sz="2600" spc="-15" dirty="0">
                <a:latin typeface="Felix Titling"/>
                <a:cs typeface="Felix Titling"/>
              </a:rPr>
              <a:t> </a:t>
            </a:r>
            <a:r>
              <a:rPr sz="2600" spc="-50" dirty="0">
                <a:latin typeface="Felix Titling"/>
                <a:cs typeface="Felix Titling"/>
              </a:rPr>
              <a:t>CERTIFICATION</a:t>
            </a:r>
            <a:endParaRPr sz="26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418" y="609600"/>
            <a:ext cx="783132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50" dirty="0">
                <a:latin typeface="Felix Titling" panose="04060505060202020A04" pitchFamily="82" charset="0"/>
              </a:rPr>
              <a:t>CERTIFIED</a:t>
            </a:r>
            <a:r>
              <a:rPr sz="3600" b="1" spc="-150" dirty="0">
                <a:latin typeface="Felix Titling" panose="04060505060202020A04" pitchFamily="82" charset="0"/>
              </a:rPr>
              <a:t> </a:t>
            </a:r>
            <a:r>
              <a:rPr sz="3600" b="1" spc="-40" dirty="0">
                <a:latin typeface="Felix Titling" panose="04060505060202020A04" pitchFamily="82" charset="0"/>
              </a:rPr>
              <a:t>PROCUREMENT</a:t>
            </a:r>
            <a:r>
              <a:rPr sz="3600" b="1" spc="-135" dirty="0">
                <a:latin typeface="Felix Titling" panose="04060505060202020A04" pitchFamily="82" charset="0"/>
              </a:rPr>
              <a:t> </a:t>
            </a:r>
            <a:r>
              <a:rPr sz="3600" b="1" spc="-10" dirty="0">
                <a:latin typeface="Felix Titling" panose="04060505060202020A04" pitchFamily="82" charset="0"/>
              </a:rPr>
              <a:t>OFFICER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442" y="1970023"/>
            <a:ext cx="795528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635" marR="62420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Felix Titling"/>
                <a:cs typeface="Felix Titling"/>
              </a:rPr>
              <a:t>AS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spc="-30" dirty="0">
                <a:latin typeface="Felix Titling"/>
                <a:cs typeface="Felix Titling"/>
              </a:rPr>
              <a:t>MANDATED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BY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NEW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MEXICO</a:t>
            </a:r>
            <a:r>
              <a:rPr sz="2400" spc="-25" dirty="0">
                <a:latin typeface="Felix Titling"/>
                <a:cs typeface="Felix Titling"/>
              </a:rPr>
              <a:t> GOVERNOR, </a:t>
            </a:r>
            <a:r>
              <a:rPr sz="2400" dirty="0">
                <a:latin typeface="Felix Titling"/>
                <a:cs typeface="Felix Titling"/>
              </a:rPr>
              <a:t>SUSANA</a:t>
            </a:r>
            <a:r>
              <a:rPr sz="2400" spc="-85" dirty="0">
                <a:latin typeface="Felix Titling"/>
                <a:cs typeface="Felix Titling"/>
              </a:rPr>
              <a:t> </a:t>
            </a:r>
            <a:r>
              <a:rPr sz="2400" spc="-35" dirty="0">
                <a:latin typeface="Felix Titling"/>
                <a:cs typeface="Felix Titling"/>
              </a:rPr>
              <a:t>MARTINEZ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IN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2016,</a:t>
            </a:r>
            <a:endParaRPr sz="2400" dirty="0">
              <a:latin typeface="Felix Titling"/>
              <a:cs typeface="Felix Titling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THE </a:t>
            </a:r>
            <a:r>
              <a:rPr sz="2400" spc="-10" dirty="0">
                <a:latin typeface="Felix Titling"/>
                <a:cs typeface="Felix Titling"/>
              </a:rPr>
              <a:t>EDGEWOOD</a:t>
            </a:r>
            <a:endParaRPr sz="2400" dirty="0">
              <a:latin typeface="Felix Titling"/>
              <a:cs typeface="Felix Titling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SOIL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&amp;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spc="-60" dirty="0">
                <a:latin typeface="Felix Titling"/>
                <a:cs typeface="Felix Titling"/>
              </a:rPr>
              <a:t>WATER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spc="-65" dirty="0">
                <a:latin typeface="Felix Titling"/>
                <a:cs typeface="Felix Titling"/>
              </a:rPr>
              <a:t>CONSERVATION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DISTRICT’S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MANAGER</a:t>
            </a:r>
            <a:endParaRPr sz="2400" dirty="0">
              <a:latin typeface="Felix Titling"/>
              <a:cs typeface="Felix Titling"/>
            </a:endParaRPr>
          </a:p>
          <a:p>
            <a:pPr marL="1270" algn="ctr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BECAME</a:t>
            </a:r>
            <a:r>
              <a:rPr sz="2400" spc="-5" dirty="0">
                <a:latin typeface="Felix Titling"/>
                <a:cs typeface="Felix Titling"/>
              </a:rPr>
              <a:t> </a:t>
            </a:r>
            <a:r>
              <a:rPr sz="2400" spc="-50" dirty="0">
                <a:latin typeface="Felix Titling"/>
                <a:cs typeface="Felix Titling"/>
              </a:rPr>
              <a:t>A</a:t>
            </a:r>
            <a:endParaRPr sz="2400" dirty="0">
              <a:latin typeface="Felix Titling"/>
              <a:cs typeface="Felix Titling"/>
            </a:endParaRPr>
          </a:p>
          <a:p>
            <a:pPr algn="ctr">
              <a:lnSpc>
                <a:spcPct val="100000"/>
              </a:lnSpc>
            </a:pPr>
            <a:r>
              <a:rPr sz="2400" spc="-35" dirty="0">
                <a:latin typeface="Felix Titling"/>
                <a:cs typeface="Felix Titling"/>
              </a:rPr>
              <a:t>CERTIFIED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25" dirty="0">
                <a:latin typeface="Felix Titling"/>
                <a:cs typeface="Felix Titling"/>
              </a:rPr>
              <a:t>PROCUREMENT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OFFICER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(CPO).</a:t>
            </a:r>
            <a:endParaRPr sz="2400" dirty="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</a:pPr>
            <a:endParaRPr sz="2800" dirty="0">
              <a:latin typeface="Felix Titling"/>
              <a:cs typeface="Felix Titling"/>
            </a:endParaRPr>
          </a:p>
          <a:p>
            <a:pPr marL="819785" marR="810260" algn="ctr">
              <a:lnSpc>
                <a:spcPct val="100000"/>
              </a:lnSpc>
              <a:spcBef>
                <a:spcPts val="2490"/>
              </a:spcBef>
            </a:pPr>
            <a:r>
              <a:rPr sz="2400" dirty="0">
                <a:latin typeface="Felix Titling"/>
                <a:cs typeface="Felix Titling"/>
              </a:rPr>
              <a:t>THIS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ENSURES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spc="-65" dirty="0">
                <a:latin typeface="Felix Titling"/>
                <a:cs typeface="Felix Titling"/>
              </a:rPr>
              <a:t>STATE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25" dirty="0">
                <a:latin typeface="Felix Titling"/>
                <a:cs typeface="Felix Titling"/>
              </a:rPr>
              <a:t>PROCUREMENT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spc="-55" dirty="0">
                <a:latin typeface="Felix Titling"/>
                <a:cs typeface="Felix Titling"/>
              </a:rPr>
              <a:t>LAWS </a:t>
            </a:r>
            <a:r>
              <a:rPr sz="2400" dirty="0">
                <a:latin typeface="Felix Titling"/>
                <a:cs typeface="Felix Titling"/>
              </a:rPr>
              <a:t>ARE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BEING</a:t>
            </a:r>
            <a:r>
              <a:rPr sz="2400" spc="-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FOLLOWED.</a:t>
            </a:r>
            <a:endParaRPr sz="24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1327" y="457200"/>
            <a:ext cx="701649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dirty="0">
                <a:latin typeface="Felix Titling" panose="04060505060202020A04" pitchFamily="82" charset="0"/>
              </a:rPr>
              <a:t>NM</a:t>
            </a:r>
            <a:r>
              <a:rPr sz="3600" b="1" spc="-90" dirty="0">
                <a:latin typeface="Felix Titling" panose="04060505060202020A04" pitchFamily="82" charset="0"/>
              </a:rPr>
              <a:t> </a:t>
            </a:r>
            <a:r>
              <a:rPr sz="3600" b="1" dirty="0">
                <a:latin typeface="Felix Titling" panose="04060505060202020A04" pitchFamily="82" charset="0"/>
              </a:rPr>
              <a:t>PUBLIC</a:t>
            </a:r>
            <a:r>
              <a:rPr sz="3600" b="1" spc="-100" dirty="0">
                <a:latin typeface="Felix Titling" panose="04060505060202020A04" pitchFamily="82" charset="0"/>
              </a:rPr>
              <a:t> </a:t>
            </a:r>
            <a:r>
              <a:rPr sz="3600" b="1" dirty="0">
                <a:latin typeface="Felix Titling" panose="04060505060202020A04" pitchFamily="82" charset="0"/>
              </a:rPr>
              <a:t>PESTICIDE</a:t>
            </a:r>
            <a:r>
              <a:rPr sz="3600" b="1" spc="-95" dirty="0">
                <a:latin typeface="Felix Titling" panose="04060505060202020A04" pitchFamily="82" charset="0"/>
              </a:rPr>
              <a:t> </a:t>
            </a:r>
            <a:r>
              <a:rPr sz="3600" b="1" spc="-10" dirty="0">
                <a:latin typeface="Felix Titling" panose="04060505060202020A04" pitchFamily="82" charset="0"/>
              </a:rPr>
              <a:t>LICENSE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555" y="1634693"/>
            <a:ext cx="895604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Felix Titling"/>
                <a:cs typeface="Felix Titling"/>
              </a:rPr>
              <a:t>KELLY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SMITH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&amp;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BRENDA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SMYTHE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HOLD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PUBLIC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PESTICIDE</a:t>
            </a:r>
            <a:endParaRPr sz="2400">
              <a:latin typeface="Felix Titling"/>
              <a:cs typeface="Felix Titling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Felix Titling"/>
                <a:cs typeface="Felix Titling"/>
              </a:rPr>
              <a:t>APPLICATORS</a:t>
            </a:r>
            <a:r>
              <a:rPr sz="2400" spc="-9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LICENSE.</a:t>
            </a:r>
            <a:endParaRPr sz="240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Felix Titling"/>
              <a:cs typeface="Felix Titling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PUBLIC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spc="-20" dirty="0">
                <a:latin typeface="Felix Titling"/>
                <a:cs typeface="Felix Titling"/>
              </a:rPr>
              <a:t>APPLICATORS </a:t>
            </a:r>
            <a:r>
              <a:rPr sz="2400" dirty="0">
                <a:latin typeface="Felix Titling"/>
                <a:cs typeface="Felix Titling"/>
              </a:rPr>
              <a:t>ARE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INDIVIDUALS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WHO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WORK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FOR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spc="-50" dirty="0">
                <a:latin typeface="Felix Titling"/>
                <a:cs typeface="Felix Titling"/>
              </a:rPr>
              <a:t>A </a:t>
            </a:r>
            <a:r>
              <a:rPr sz="2400" spc="-10" dirty="0">
                <a:latin typeface="Felix Titling"/>
                <a:cs typeface="Felix Titling"/>
              </a:rPr>
              <a:t>GOVERNMENT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AGENCY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AND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WHOSE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DUTIES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INCLUDE APPLYING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RESTRICTED-USE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PESTICIDES.</a:t>
            </a:r>
            <a:endParaRPr sz="240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Felix Titling"/>
              <a:cs typeface="Felix Titling"/>
            </a:endParaRPr>
          </a:p>
          <a:p>
            <a:pPr marL="30480" marR="22225" indent="338455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1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DISTRICT</a:t>
            </a:r>
            <a:r>
              <a:rPr sz="2400" spc="-1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ALSO</a:t>
            </a:r>
            <a:r>
              <a:rPr sz="2400" spc="-1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HAS</a:t>
            </a:r>
            <a:r>
              <a:rPr sz="2400" spc="-1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</a:t>
            </a:r>
            <a:r>
              <a:rPr sz="2400" spc="-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SECURE</a:t>
            </a:r>
            <a:r>
              <a:rPr sz="2400" spc="-1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PESTICIDE</a:t>
            </a:r>
            <a:r>
              <a:rPr sz="2400" spc="-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STORAGE </a:t>
            </a:r>
            <a:r>
              <a:rPr sz="2400" spc="-20" dirty="0">
                <a:latin typeface="Felix Titling"/>
                <a:cs typeface="Felix Titling"/>
              </a:rPr>
              <a:t>FACILITY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spc="-20" dirty="0">
                <a:latin typeface="Felix Titling"/>
                <a:cs typeface="Felix Titling"/>
              </a:rPr>
              <a:t>THAT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IS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35" dirty="0">
                <a:latin typeface="Felix Titling"/>
                <a:cs typeface="Felix Titling"/>
              </a:rPr>
              <a:t>CERTIFIED </a:t>
            </a:r>
            <a:r>
              <a:rPr sz="2400" dirty="0">
                <a:latin typeface="Felix Titling"/>
                <a:cs typeface="Felix Titling"/>
              </a:rPr>
              <a:t>BY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NM</a:t>
            </a:r>
            <a:r>
              <a:rPr sz="2400" spc="-50" dirty="0">
                <a:latin typeface="Felix Titling"/>
                <a:cs typeface="Felix Titling"/>
              </a:rPr>
              <a:t> DEPARTMENT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spc="-25" dirty="0">
                <a:latin typeface="Felix Titling"/>
                <a:cs typeface="Felix Titling"/>
              </a:rPr>
              <a:t>AG.</a:t>
            </a:r>
            <a:endParaRPr sz="2400">
              <a:latin typeface="Felix Titling"/>
              <a:cs typeface="Felix Titling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62400" y="4997450"/>
            <a:ext cx="6096000" cy="2774950"/>
            <a:chOff x="3962400" y="4997450"/>
            <a:chExt cx="6096000" cy="2774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9475" y="5224272"/>
              <a:ext cx="5640324" cy="23789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62400" y="4997449"/>
              <a:ext cx="6096000" cy="2774950"/>
            </a:xfrm>
            <a:custGeom>
              <a:avLst/>
              <a:gdLst/>
              <a:ahLst/>
              <a:cxnLst/>
              <a:rect l="l" t="t" r="r" b="b"/>
              <a:pathLst>
                <a:path w="6096000" h="2774950">
                  <a:moveTo>
                    <a:pt x="5913120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2606040"/>
                  </a:lnTo>
                  <a:lnTo>
                    <a:pt x="182880" y="2651760"/>
                  </a:lnTo>
                  <a:lnTo>
                    <a:pt x="5913120" y="2651760"/>
                  </a:lnTo>
                  <a:lnTo>
                    <a:pt x="5913120" y="2606040"/>
                  </a:lnTo>
                  <a:lnTo>
                    <a:pt x="228600" y="2606040"/>
                  </a:lnTo>
                  <a:lnTo>
                    <a:pt x="228600" y="228600"/>
                  </a:lnTo>
                  <a:lnTo>
                    <a:pt x="5867400" y="228600"/>
                  </a:lnTo>
                  <a:lnTo>
                    <a:pt x="5867400" y="2605786"/>
                  </a:lnTo>
                  <a:lnTo>
                    <a:pt x="5913120" y="2605798"/>
                  </a:lnTo>
                  <a:lnTo>
                    <a:pt x="5913120" y="228600"/>
                  </a:lnTo>
                  <a:lnTo>
                    <a:pt x="5913120" y="228346"/>
                  </a:lnTo>
                  <a:lnTo>
                    <a:pt x="5913120" y="182880"/>
                  </a:lnTo>
                  <a:close/>
                </a:path>
                <a:path w="6096000" h="2774950">
                  <a:moveTo>
                    <a:pt x="6095987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2697480"/>
                  </a:lnTo>
                  <a:lnTo>
                    <a:pt x="0" y="2774950"/>
                  </a:lnTo>
                  <a:lnTo>
                    <a:pt x="6095987" y="2774950"/>
                  </a:lnTo>
                  <a:lnTo>
                    <a:pt x="6095987" y="2697480"/>
                  </a:lnTo>
                  <a:lnTo>
                    <a:pt x="137160" y="2697480"/>
                  </a:lnTo>
                  <a:lnTo>
                    <a:pt x="137160" y="137160"/>
                  </a:lnTo>
                  <a:lnTo>
                    <a:pt x="5958840" y="137160"/>
                  </a:lnTo>
                  <a:lnTo>
                    <a:pt x="5958840" y="2697226"/>
                  </a:lnTo>
                  <a:lnTo>
                    <a:pt x="6095987" y="2697226"/>
                  </a:lnTo>
                  <a:lnTo>
                    <a:pt x="6095987" y="137160"/>
                  </a:lnTo>
                  <a:lnTo>
                    <a:pt x="6095987" y="136906"/>
                  </a:lnTo>
                  <a:lnTo>
                    <a:pt x="6095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2177" y="381000"/>
            <a:ext cx="698411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10" dirty="0">
                <a:latin typeface="Felix Titling" panose="04060505060202020A04" pitchFamily="82" charset="0"/>
              </a:rPr>
              <a:t>EDGEWOOD</a:t>
            </a:r>
            <a:r>
              <a:rPr sz="3600" b="1" spc="-150" dirty="0">
                <a:latin typeface="Felix Titling" panose="04060505060202020A04" pitchFamily="82" charset="0"/>
              </a:rPr>
              <a:t> </a:t>
            </a:r>
            <a:r>
              <a:rPr sz="3600" b="1" dirty="0">
                <a:latin typeface="Felix Titling" panose="04060505060202020A04" pitchFamily="82" charset="0"/>
              </a:rPr>
              <a:t>SWCD</a:t>
            </a:r>
            <a:r>
              <a:rPr sz="3600" b="1" spc="-155" dirty="0">
                <a:latin typeface="Felix Titling" panose="04060505060202020A04" pitchFamily="82" charset="0"/>
              </a:rPr>
              <a:t> </a:t>
            </a:r>
            <a:r>
              <a:rPr sz="3600" b="1" spc="-10" dirty="0">
                <a:latin typeface="Felix Titling" panose="04060505060202020A04" pitchFamily="82" charset="0"/>
              </a:rPr>
              <a:t>FUNDING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371600"/>
            <a:ext cx="8241665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2800" dirty="0">
                <a:latin typeface="Felix Titling"/>
                <a:cs typeface="Felix Titling"/>
              </a:rPr>
              <a:t>THE EDGEWOOD SWCD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2800" dirty="0">
                <a:latin typeface="Felix Titling"/>
                <a:cs typeface="Felix Titling"/>
              </a:rPr>
              <a:t>RECEIVES FUNDING FROM SEVERAL SOURCES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sz="2400" spc="-50" dirty="0">
                <a:latin typeface="Wingdings"/>
                <a:cs typeface="Wingdings"/>
              </a:rPr>
              <a:t>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65" dirty="0">
                <a:latin typeface="Felix Titling"/>
                <a:cs typeface="Felix Titling"/>
              </a:rPr>
              <a:t>STATE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NM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BASE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FUNDING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84200" algn="l"/>
              </a:tabLst>
            </a:pPr>
            <a:r>
              <a:rPr sz="2400" spc="-50" dirty="0">
                <a:latin typeface="Wingdings"/>
                <a:cs typeface="Wingdings"/>
              </a:rPr>
              <a:t>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65" dirty="0">
                <a:latin typeface="Felix Titling"/>
                <a:cs typeface="Felix Titling"/>
              </a:rPr>
              <a:t>STATE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LAND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OFFICE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RENTAL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584200" algn="l"/>
              </a:tabLst>
            </a:pPr>
            <a:r>
              <a:rPr sz="2400" spc="-50" dirty="0">
                <a:latin typeface="Wingdings"/>
                <a:cs typeface="Wingdings"/>
              </a:rPr>
              <a:t>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Felix Titling"/>
                <a:cs typeface="Felix Titling"/>
              </a:rPr>
              <a:t>NATIVE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GRASS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SEED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&amp;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WILDFLOWER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SEED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SALES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84200" algn="l"/>
              </a:tabLst>
            </a:pPr>
            <a:r>
              <a:rPr sz="2400" spc="-50" dirty="0">
                <a:latin typeface="Wingdings"/>
                <a:cs typeface="Wingdings"/>
              </a:rPr>
              <a:t>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60" dirty="0">
                <a:latin typeface="Felix Titling"/>
                <a:cs typeface="Felix Titling"/>
              </a:rPr>
              <a:t>WATER</a:t>
            </a:r>
            <a:r>
              <a:rPr sz="2400" spc="-110" dirty="0">
                <a:latin typeface="Felix Titling"/>
                <a:cs typeface="Felix Titling"/>
              </a:rPr>
              <a:t> </a:t>
            </a:r>
            <a:r>
              <a:rPr sz="2400" spc="-40" dirty="0">
                <a:latin typeface="Felix Titling"/>
                <a:cs typeface="Felix Titling"/>
              </a:rPr>
              <a:t>TRUST</a:t>
            </a:r>
            <a:r>
              <a:rPr sz="2400" spc="-9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BOARD</a:t>
            </a:r>
            <a:r>
              <a:rPr sz="2400" spc="-11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FUNDING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84200" algn="l"/>
              </a:tabLst>
            </a:pPr>
            <a:r>
              <a:rPr sz="2400" spc="-50" dirty="0">
                <a:latin typeface="Wingdings"/>
                <a:cs typeface="Wingdings"/>
              </a:rPr>
              <a:t>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Felix Titling"/>
                <a:cs typeface="Felix Titling"/>
              </a:rPr>
              <a:t>NMSF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~</a:t>
            </a:r>
            <a:r>
              <a:rPr sz="2400" spc="-1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NON-</a:t>
            </a:r>
            <a:r>
              <a:rPr sz="2400" dirty="0">
                <a:latin typeface="Felix Titling"/>
                <a:cs typeface="Felix Titling"/>
              </a:rPr>
              <a:t>FEDERAL LANDS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(NFL)</a:t>
            </a:r>
            <a:r>
              <a:rPr sz="2400" spc="-10" dirty="0">
                <a:latin typeface="Felix Titling"/>
                <a:cs typeface="Felix Titling"/>
              </a:rPr>
              <a:t> GRANT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84200" algn="l"/>
              </a:tabLst>
            </a:pPr>
            <a:r>
              <a:rPr sz="2400" spc="-50" dirty="0">
                <a:latin typeface="Wingdings"/>
                <a:cs typeface="Wingdings"/>
              </a:rPr>
              <a:t>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lang="en-US" sz="2400" dirty="0">
                <a:latin typeface="Felix Titling"/>
                <a:cs typeface="Felix Titling"/>
              </a:rPr>
              <a:t>MILL</a:t>
            </a:r>
            <a:r>
              <a:rPr lang="en-US" sz="2400" spc="-10" dirty="0">
                <a:latin typeface="Felix Titling"/>
                <a:cs typeface="Felix Titling"/>
              </a:rPr>
              <a:t> </a:t>
            </a:r>
            <a:r>
              <a:rPr lang="en-US" sz="2400" dirty="0">
                <a:latin typeface="Felix Titling"/>
                <a:cs typeface="Felix Titling"/>
              </a:rPr>
              <a:t>LEVY </a:t>
            </a:r>
            <a:r>
              <a:rPr lang="en-US" sz="2400" spc="-10" dirty="0">
                <a:latin typeface="Felix Titling"/>
                <a:cs typeface="Felix Titling"/>
              </a:rPr>
              <a:t>COLLECTION</a:t>
            </a:r>
            <a:endParaRPr lang="en-US" sz="2400" dirty="0">
              <a:latin typeface="Felix Titling"/>
              <a:cs typeface="Felix Titling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84200" algn="l"/>
              </a:tabLst>
            </a:pPr>
            <a:endParaRPr sz="24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700" y="216854"/>
            <a:ext cx="4191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Felix Titling" panose="04060505060202020A04" pitchFamily="82" charset="0"/>
              </a:rPr>
              <a:t>20</a:t>
            </a:r>
            <a:r>
              <a:rPr lang="en-US" sz="3200" b="1" dirty="0">
                <a:latin typeface="Felix Titling" panose="04060505060202020A04" pitchFamily="82" charset="0"/>
              </a:rPr>
              <a:t>20</a:t>
            </a:r>
            <a:r>
              <a:rPr sz="3200" b="1" dirty="0">
                <a:latin typeface="Felix Titling" panose="04060505060202020A04" pitchFamily="82" charset="0"/>
              </a:rPr>
              <a:t>-20</a:t>
            </a:r>
            <a:r>
              <a:rPr lang="en-US" sz="3200" b="1" dirty="0">
                <a:latin typeface="Felix Titling" panose="04060505060202020A04" pitchFamily="82" charset="0"/>
              </a:rPr>
              <a:t>21</a:t>
            </a:r>
            <a:r>
              <a:rPr sz="3200" b="1" spc="-25" dirty="0">
                <a:latin typeface="Felix Titling" panose="04060505060202020A04" pitchFamily="82" charset="0"/>
              </a:rPr>
              <a:t> </a:t>
            </a:r>
            <a:r>
              <a:rPr sz="3200" b="1" spc="-10" dirty="0">
                <a:latin typeface="Felix Titling" panose="04060505060202020A04" pitchFamily="82" charset="0"/>
              </a:rPr>
              <a:t>FUNDING</a:t>
            </a:r>
            <a:endParaRPr sz="3200" b="1" dirty="0">
              <a:latin typeface="Felix Titling" panose="04060505060202020A04" pitchFamily="8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610" y="1447800"/>
            <a:ext cx="9187180" cy="5193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b="1" spc="-10" dirty="0">
                <a:latin typeface="Felix Titling"/>
                <a:cs typeface="Felix Titling"/>
              </a:rPr>
              <a:t>$</a:t>
            </a:r>
            <a:r>
              <a:rPr lang="en-US" sz="2400" b="1" spc="-10" dirty="0">
                <a:latin typeface="Felix Titling"/>
                <a:cs typeface="Felix Titling"/>
              </a:rPr>
              <a:t>17,434.26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ts val="2590"/>
              </a:lnSpc>
            </a:pPr>
            <a:r>
              <a:rPr sz="2400" spc="-65" dirty="0">
                <a:latin typeface="Felix Titling"/>
                <a:cs typeface="Felix Titling"/>
              </a:rPr>
              <a:t>STATE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spc="-35" dirty="0">
                <a:latin typeface="Felix Titling"/>
                <a:cs typeface="Felix Titling"/>
              </a:rPr>
              <a:t>APPROPRIATIONS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–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NM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spc="-50" dirty="0">
                <a:latin typeface="Felix Titling"/>
                <a:cs typeface="Felix Titling"/>
              </a:rPr>
              <a:t>DEPARTMENT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20" dirty="0">
                <a:latin typeface="Felix Titling"/>
                <a:cs typeface="Felix Titling"/>
              </a:rPr>
              <a:t>AGRICULTURE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ts val="2595"/>
              </a:lnSpc>
              <a:spcBef>
                <a:spcPts val="1725"/>
              </a:spcBef>
            </a:pPr>
            <a:r>
              <a:rPr sz="2400" b="1" spc="-10" dirty="0">
                <a:latin typeface="Felix Titling"/>
                <a:cs typeface="Felix Titling"/>
              </a:rPr>
              <a:t>$</a:t>
            </a:r>
            <a:r>
              <a:rPr lang="en-US" sz="2400" b="1" spc="-10" dirty="0">
                <a:latin typeface="Felix Titling"/>
                <a:cs typeface="Felix Titling"/>
              </a:rPr>
              <a:t>413,448.61</a:t>
            </a:r>
            <a:endParaRPr sz="2400" dirty="0">
              <a:latin typeface="Felix Titling"/>
              <a:cs typeface="Felix Titling"/>
            </a:endParaRPr>
          </a:p>
          <a:p>
            <a:pPr marL="12700" marR="22860">
              <a:lnSpc>
                <a:spcPts val="2300"/>
              </a:lnSpc>
              <a:spcBef>
                <a:spcPts val="275"/>
              </a:spcBef>
            </a:pPr>
            <a:r>
              <a:rPr sz="2400" dirty="0">
                <a:latin typeface="Felix Titling"/>
                <a:cs typeface="Felix Titling"/>
              </a:rPr>
              <a:t>MILL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LEVY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COLLECTIONS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–</a:t>
            </a:r>
            <a:r>
              <a:rPr sz="2400" spc="-30" dirty="0">
                <a:latin typeface="Felix Titling"/>
                <a:cs typeface="Felix Titling"/>
              </a:rPr>
              <a:t> BERNALILLO, </a:t>
            </a:r>
            <a:r>
              <a:rPr sz="2400" dirty="0">
                <a:latin typeface="Felix Titling"/>
                <a:cs typeface="Felix Titling"/>
              </a:rPr>
              <a:t>TORRANCE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&amp;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spc="-45" dirty="0">
                <a:latin typeface="Felix Titling"/>
                <a:cs typeface="Felix Titling"/>
              </a:rPr>
              <a:t>SANTA </a:t>
            </a:r>
            <a:r>
              <a:rPr sz="2400" dirty="0">
                <a:latin typeface="Felix Titling"/>
                <a:cs typeface="Felix Titling"/>
              </a:rPr>
              <a:t>FE </a:t>
            </a:r>
            <a:r>
              <a:rPr sz="2400" spc="-10" dirty="0">
                <a:latin typeface="Felix Titling"/>
                <a:cs typeface="Felix Titling"/>
              </a:rPr>
              <a:t>COUNTIES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ts val="2590"/>
              </a:lnSpc>
              <a:spcBef>
                <a:spcPts val="1750"/>
              </a:spcBef>
            </a:pPr>
            <a:r>
              <a:rPr sz="2400" b="1" spc="-10" dirty="0">
                <a:latin typeface="Felix Titling"/>
                <a:cs typeface="Felix Titling"/>
              </a:rPr>
              <a:t>$</a:t>
            </a:r>
            <a:r>
              <a:rPr lang="en-US" sz="2400" b="1" spc="-10" dirty="0">
                <a:latin typeface="Felix Titling"/>
                <a:cs typeface="Felix Titling"/>
              </a:rPr>
              <a:t>104,192.68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ts val="2590"/>
              </a:lnSpc>
            </a:pPr>
            <a:r>
              <a:rPr sz="2400" dirty="0">
                <a:latin typeface="Felix Titling"/>
                <a:cs typeface="Felix Titling"/>
              </a:rPr>
              <a:t>GRANT</a:t>
            </a:r>
            <a:r>
              <a:rPr sz="2400" spc="-10" dirty="0">
                <a:latin typeface="Felix Titling"/>
                <a:cs typeface="Felix Titling"/>
              </a:rPr>
              <a:t> </a:t>
            </a:r>
            <a:r>
              <a:rPr lang="en-US" sz="2400" spc="-10" dirty="0" err="1">
                <a:latin typeface="Felix Titling"/>
                <a:cs typeface="Felix Titling"/>
              </a:rPr>
              <a:t>f</a:t>
            </a:r>
            <a:r>
              <a:rPr sz="2400" spc="-10" dirty="0" err="1">
                <a:latin typeface="Felix Titling"/>
                <a:cs typeface="Felix Titling"/>
              </a:rPr>
              <a:t>UNDING</a:t>
            </a:r>
            <a:endParaRPr lang="en-US" sz="2400" spc="-10" dirty="0">
              <a:latin typeface="Felix Titling"/>
              <a:cs typeface="Felix Titling"/>
            </a:endParaRPr>
          </a:p>
          <a:p>
            <a:pPr marL="12700">
              <a:lnSpc>
                <a:spcPts val="2590"/>
              </a:lnSpc>
            </a:pPr>
            <a:endParaRPr lang="en-US" sz="2400" b="1" spc="-10" dirty="0">
              <a:latin typeface="Felix Titling"/>
              <a:cs typeface="Felix Titling"/>
            </a:endParaRPr>
          </a:p>
          <a:p>
            <a:pPr marL="12700">
              <a:lnSpc>
                <a:spcPts val="2590"/>
              </a:lnSpc>
            </a:pPr>
            <a:r>
              <a:rPr sz="2400" b="1" spc="-10" dirty="0">
                <a:latin typeface="Felix Titling"/>
                <a:cs typeface="Felix Titling"/>
              </a:rPr>
              <a:t>$</a:t>
            </a:r>
            <a:r>
              <a:rPr lang="en-US" sz="2400" b="1" spc="-10" dirty="0">
                <a:latin typeface="Felix Titling"/>
                <a:cs typeface="Felix Titling"/>
              </a:rPr>
              <a:t>9,266.03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ts val="2590"/>
              </a:lnSpc>
            </a:pPr>
            <a:r>
              <a:rPr sz="2400" spc="-25" dirty="0">
                <a:latin typeface="Felix Titling"/>
                <a:cs typeface="Felix Titling"/>
              </a:rPr>
              <a:t>NATIVE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GRASS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SEED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&amp;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WILDFLOWER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SEED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SALES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ts val="2595"/>
              </a:lnSpc>
              <a:spcBef>
                <a:spcPts val="1730"/>
              </a:spcBef>
            </a:pPr>
            <a:r>
              <a:rPr sz="2400" b="1" spc="-10">
                <a:latin typeface="Felix Titling"/>
                <a:cs typeface="Felix Titling"/>
              </a:rPr>
              <a:t>$</a:t>
            </a:r>
            <a:r>
              <a:rPr lang="en-US" sz="2400" b="1" spc="-10">
                <a:latin typeface="Felix Titling"/>
                <a:cs typeface="Felix Titling"/>
              </a:rPr>
              <a:t>7,810.00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ts val="2595"/>
              </a:lnSpc>
            </a:pPr>
            <a:r>
              <a:rPr sz="2400" spc="-10" dirty="0">
                <a:latin typeface="Felix Titling"/>
                <a:cs typeface="Felix Titling"/>
              </a:rPr>
              <a:t>RENTAL</a:t>
            </a:r>
            <a:r>
              <a:rPr sz="2400" spc="-14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INCOME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ts val="2590"/>
              </a:lnSpc>
              <a:spcBef>
                <a:spcPts val="1730"/>
              </a:spcBef>
            </a:pPr>
            <a:r>
              <a:rPr lang="en-US" sz="2400" b="1" spc="-10" dirty="0">
                <a:solidFill>
                  <a:srgbClr val="0000CC"/>
                </a:solidFill>
                <a:latin typeface="Felix Titling"/>
                <a:cs typeface="Felix Titling"/>
              </a:rPr>
              <a:t>,</a:t>
            </a:r>
            <a:endParaRPr sz="24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721" y="228600"/>
            <a:ext cx="562495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dirty="0">
                <a:latin typeface="Felix Titling" panose="04060505060202020A04" pitchFamily="82" charset="0"/>
              </a:rPr>
              <a:t>MILL</a:t>
            </a:r>
            <a:r>
              <a:rPr sz="3600" b="1" spc="-70" dirty="0">
                <a:latin typeface="Felix Titling" panose="04060505060202020A04" pitchFamily="82" charset="0"/>
              </a:rPr>
              <a:t> </a:t>
            </a:r>
            <a:r>
              <a:rPr sz="3600" b="1" dirty="0">
                <a:latin typeface="Felix Titling" panose="04060505060202020A04" pitchFamily="82" charset="0"/>
              </a:rPr>
              <a:t>LEVY</a:t>
            </a:r>
            <a:r>
              <a:rPr sz="3600" b="1" spc="-55" dirty="0">
                <a:latin typeface="Felix Titling" panose="04060505060202020A04" pitchFamily="82" charset="0"/>
              </a:rPr>
              <a:t> </a:t>
            </a:r>
            <a:r>
              <a:rPr sz="3600" b="1" spc="-10" dirty="0">
                <a:latin typeface="Felix Titling" panose="04060505060202020A04" pitchFamily="82" charset="0"/>
              </a:rPr>
              <a:t>COLLECTION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508" y="1116838"/>
            <a:ext cx="9264015" cy="5963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Felix Titling"/>
                <a:cs typeface="Felix Titling"/>
              </a:rPr>
              <a:t>THROUGH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RESOLUTION,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EDGEWOOD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DISTRICT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HELD</a:t>
            </a:r>
            <a:r>
              <a:rPr sz="2400" spc="-50" dirty="0">
                <a:latin typeface="Felix Titling"/>
                <a:cs typeface="Felix Titling"/>
              </a:rPr>
              <a:t> A </a:t>
            </a:r>
            <a:r>
              <a:rPr sz="2400" dirty="0">
                <a:latin typeface="Felix Titling"/>
                <a:cs typeface="Felix Titling"/>
              </a:rPr>
              <a:t>REFERENDUM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TO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VOTE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FOR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MIL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LEVY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FOR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PROPERTY </a:t>
            </a:r>
            <a:r>
              <a:rPr sz="2400" dirty="0">
                <a:latin typeface="Felix Titling"/>
                <a:cs typeface="Felix Titling"/>
              </a:rPr>
              <a:t>OWNERS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WITH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DISTRICT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BOUNDARIES.</a:t>
            </a:r>
            <a:endParaRPr sz="2400" dirty="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Felix Titling"/>
              <a:cs typeface="Felix Titling"/>
            </a:endParaRPr>
          </a:p>
          <a:p>
            <a:pPr marL="5080" algn="ctr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A MIL LEVY </a:t>
            </a:r>
            <a:r>
              <a:rPr sz="2400" spc="-25" dirty="0">
                <a:latin typeface="Felix Titling"/>
                <a:cs typeface="Felix Titling"/>
              </a:rPr>
              <a:t>IS</a:t>
            </a:r>
            <a:endParaRPr sz="2400" dirty="0">
              <a:latin typeface="Felix Titling"/>
              <a:cs typeface="Felix Titling"/>
            </a:endParaRPr>
          </a:p>
          <a:p>
            <a:pPr marL="4445" algn="ctr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ONE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MIL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1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1/3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15" dirty="0">
                <a:latin typeface="Felix Titling"/>
                <a:cs typeface="Felix Titling"/>
              </a:rPr>
              <a:t> </a:t>
            </a:r>
            <a:r>
              <a:rPr sz="2400" spc="-75" dirty="0">
                <a:latin typeface="Felix Titling"/>
                <a:cs typeface="Felix Titling"/>
              </a:rPr>
              <a:t>PROPERTY’S</a:t>
            </a:r>
            <a:r>
              <a:rPr sz="2400" spc="-1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NET</a:t>
            </a:r>
            <a:r>
              <a:rPr sz="2400" spc="-1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TAXABLE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VALUE.</a:t>
            </a:r>
            <a:endParaRPr sz="2400" dirty="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Felix Titling"/>
              <a:cs typeface="Felix Titling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400" b="1" u="sng" spc="-10" dirty="0">
                <a:uFill>
                  <a:solidFill>
                    <a:srgbClr val="0000CC"/>
                  </a:solidFill>
                </a:uFill>
                <a:latin typeface="Felix Titling"/>
                <a:cs typeface="Felix Titling"/>
              </a:rPr>
              <a:t>EXAMPLE:</a:t>
            </a:r>
            <a:endParaRPr sz="2400" dirty="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Felix Titling"/>
              <a:cs typeface="Felix Titling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Felix Titling"/>
                <a:cs typeface="Felix Titling"/>
              </a:rPr>
              <a:t>A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$30,900.00</a:t>
            </a:r>
            <a:r>
              <a:rPr sz="2400" spc="-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PROPERTY</a:t>
            </a:r>
            <a:endParaRPr sz="2400" dirty="0">
              <a:latin typeface="Felix Titling"/>
              <a:cs typeface="Felix Titling"/>
            </a:endParaRPr>
          </a:p>
          <a:p>
            <a:pPr marL="2540" algn="ctr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ASSESSED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spc="-50" dirty="0">
                <a:latin typeface="Felix Titling"/>
                <a:cs typeface="Felix Titling"/>
              </a:rPr>
              <a:t>AT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10,299</a:t>
            </a:r>
            <a:r>
              <a:rPr sz="2400" spc="-1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(1/3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spc="-90" dirty="0">
                <a:latin typeface="Felix Titling"/>
                <a:cs typeface="Felix Titling"/>
              </a:rPr>
              <a:t>PROPERTY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VALUE)</a:t>
            </a:r>
            <a:endParaRPr sz="2400" dirty="0">
              <a:latin typeface="Felix Titling"/>
              <a:cs typeface="Felix Titling"/>
            </a:endParaRPr>
          </a:p>
          <a:p>
            <a:pPr marL="1123315" marR="1113155" algn="ctr">
              <a:lnSpc>
                <a:spcPts val="5760"/>
              </a:lnSpc>
              <a:spcBef>
                <a:spcPts val="675"/>
              </a:spcBef>
            </a:pP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MILL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LEVY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spc="-20" dirty="0">
                <a:latin typeface="Felix Titling"/>
                <a:cs typeface="Felix Titling"/>
              </a:rPr>
              <a:t>TAX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WOULD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BE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$10.30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PER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YEAR.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MIL</a:t>
            </a:r>
            <a:r>
              <a:rPr sz="2400" spc="-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LEVY IS</a:t>
            </a:r>
            <a:r>
              <a:rPr sz="2400" spc="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ASSESSED</a:t>
            </a:r>
            <a:endParaRPr sz="2400" dirty="0">
              <a:latin typeface="Felix Titling"/>
              <a:cs typeface="Felix Titling"/>
            </a:endParaRPr>
          </a:p>
          <a:p>
            <a:pPr marL="3175" algn="ctr">
              <a:lnSpc>
                <a:spcPts val="2210"/>
              </a:lnSpc>
            </a:pPr>
            <a:r>
              <a:rPr sz="2400" spc="-50" dirty="0">
                <a:latin typeface="Felix Titling"/>
                <a:cs typeface="Felix Titling"/>
              </a:rPr>
              <a:t>AT</a:t>
            </a:r>
            <a:r>
              <a:rPr sz="2400" spc="-7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COUNTY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20" dirty="0">
                <a:latin typeface="Felix Titling"/>
                <a:cs typeface="Felix Titling"/>
              </a:rPr>
              <a:t>TAX</a:t>
            </a:r>
            <a:r>
              <a:rPr sz="2400" spc="-7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ASSESSOR’S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OFFICE.</a:t>
            </a:r>
            <a:endParaRPr sz="24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5313" y="304800"/>
            <a:ext cx="324777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60" dirty="0">
                <a:latin typeface="Felix Titling" panose="04060505060202020A04" pitchFamily="82" charset="0"/>
              </a:rPr>
              <a:t>PARTNERSHIPS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6389" y="1840768"/>
            <a:ext cx="9405620" cy="4090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9020" marR="104076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Felix Titling"/>
                <a:cs typeface="Felix Titling"/>
              </a:rPr>
              <a:t>EDGEWOOD</a:t>
            </a:r>
            <a:r>
              <a:rPr sz="2400" spc="-7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SWCD</a:t>
            </a:r>
            <a:r>
              <a:rPr sz="2400" spc="-7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CONTINUES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TO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WORK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spc="-20" dirty="0">
                <a:latin typeface="Felix Titling"/>
                <a:cs typeface="Felix Titling"/>
              </a:rPr>
              <a:t>WITH </a:t>
            </a:r>
            <a:r>
              <a:rPr sz="2400" dirty="0">
                <a:latin typeface="Felix Titling"/>
                <a:cs typeface="Felix Titling"/>
              </a:rPr>
              <a:t>US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FOREST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40" dirty="0">
                <a:latin typeface="Felix Titling"/>
                <a:cs typeface="Felix Titling"/>
              </a:rPr>
              <a:t>SERVICE </a:t>
            </a:r>
            <a:r>
              <a:rPr sz="2400" spc="-10" dirty="0">
                <a:latin typeface="Felix Titling"/>
                <a:cs typeface="Felix Titling"/>
              </a:rPr>
              <a:t>THROUGH</a:t>
            </a:r>
            <a:endParaRPr sz="2400" dirty="0">
              <a:latin typeface="Felix Titling"/>
              <a:cs typeface="Felix Titling"/>
            </a:endParaRPr>
          </a:p>
          <a:p>
            <a:pPr marL="1905" algn="ctr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A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SIGNED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COOPERATIVE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AGREEMENT.</a:t>
            </a:r>
            <a:endParaRPr sz="2400" dirty="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Felix Titling"/>
              <a:cs typeface="Felix Titling"/>
            </a:endParaRPr>
          </a:p>
          <a:p>
            <a:pPr marL="208915" marR="200025" algn="ctr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CONTINUED</a:t>
            </a:r>
            <a:r>
              <a:rPr sz="2400" spc="-85" dirty="0">
                <a:latin typeface="Felix Titling"/>
                <a:cs typeface="Felix Titling"/>
              </a:rPr>
              <a:t> </a:t>
            </a:r>
            <a:r>
              <a:rPr sz="2400" spc="-45" dirty="0">
                <a:latin typeface="Felix Titling"/>
                <a:cs typeface="Felix Titling"/>
              </a:rPr>
              <a:t>PARTNERSHIP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WITH</a:t>
            </a:r>
            <a:r>
              <a:rPr sz="2400" spc="-7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SANTA</a:t>
            </a:r>
            <a:r>
              <a:rPr sz="2400" spc="-8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FE-POJOAQUE</a:t>
            </a:r>
            <a:r>
              <a:rPr sz="2400" spc="-80" dirty="0">
                <a:latin typeface="Felix Titling"/>
                <a:cs typeface="Felix Titling"/>
              </a:rPr>
              <a:t> </a:t>
            </a:r>
            <a:r>
              <a:rPr sz="2400" spc="-20" dirty="0">
                <a:latin typeface="Felix Titling"/>
                <a:cs typeface="Felix Titling"/>
              </a:rPr>
              <a:t>SWCD </a:t>
            </a:r>
            <a:r>
              <a:rPr sz="2400" dirty="0">
                <a:latin typeface="Felix Titling"/>
                <a:cs typeface="Felix Titling"/>
              </a:rPr>
              <a:t>FOR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spc="-65" dirty="0">
                <a:latin typeface="Felix Titling"/>
                <a:cs typeface="Felix Titling"/>
              </a:rPr>
              <a:t>CONSERVATION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spc="-30" dirty="0">
                <a:latin typeface="Felix Titling"/>
                <a:cs typeface="Felix Titling"/>
              </a:rPr>
              <a:t>PROJECTS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WITHIN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SANTA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FE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COUNTY.</a:t>
            </a:r>
            <a:endParaRPr sz="2400" dirty="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Felix Titling"/>
              <a:cs typeface="Felix Titling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Felix Titling"/>
                <a:cs typeface="Felix Titling"/>
              </a:rPr>
              <a:t>NOXIOUS</a:t>
            </a:r>
            <a:r>
              <a:rPr sz="2400" spc="-8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WEED</a:t>
            </a:r>
            <a:r>
              <a:rPr sz="2400" spc="-70" dirty="0">
                <a:latin typeface="Felix Titling"/>
                <a:cs typeface="Felix Titling"/>
              </a:rPr>
              <a:t> </a:t>
            </a:r>
            <a:r>
              <a:rPr sz="2400" spc="-20" dirty="0">
                <a:latin typeface="Felix Titling"/>
                <a:cs typeface="Felix Titling"/>
              </a:rPr>
              <a:t>COORDINATED</a:t>
            </a:r>
            <a:r>
              <a:rPr sz="2400" spc="-85" dirty="0">
                <a:latin typeface="Felix Titling"/>
                <a:cs typeface="Felix Titling"/>
              </a:rPr>
              <a:t> </a:t>
            </a:r>
            <a:r>
              <a:rPr sz="2400" spc="-50" dirty="0">
                <a:latin typeface="Felix Titling"/>
                <a:cs typeface="Felix Titling"/>
              </a:rPr>
              <a:t>GROUP</a:t>
            </a:r>
            <a:r>
              <a:rPr sz="2400" spc="-70" dirty="0">
                <a:latin typeface="Felix Titling"/>
                <a:cs typeface="Felix Titling"/>
              </a:rPr>
              <a:t> </a:t>
            </a:r>
            <a:r>
              <a:rPr sz="2400" spc="-20" dirty="0">
                <a:latin typeface="Felix Titling"/>
                <a:cs typeface="Felix Titling"/>
              </a:rPr>
              <a:t>THAT</a:t>
            </a:r>
            <a:endParaRPr sz="2400" dirty="0">
              <a:latin typeface="Felix Titling"/>
              <a:cs typeface="Felix Titling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Felix Titling"/>
                <a:cs typeface="Felix Titling"/>
              </a:rPr>
              <a:t>INCLUDES</a:t>
            </a:r>
            <a:r>
              <a:rPr sz="2400" spc="-8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EDGEWOOD</a:t>
            </a:r>
            <a:r>
              <a:rPr sz="2400" spc="-9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SWCD,</a:t>
            </a:r>
            <a:endParaRPr sz="2400" dirty="0">
              <a:latin typeface="Felix Titling"/>
              <a:cs typeface="Felix Titling"/>
            </a:endParaRPr>
          </a:p>
          <a:p>
            <a:pPr marL="940435" marR="931544" algn="ctr">
              <a:lnSpc>
                <a:spcPct val="100000"/>
              </a:lnSpc>
            </a:pPr>
            <a:r>
              <a:rPr sz="2400" spc="-10" dirty="0">
                <a:latin typeface="Felix Titling"/>
                <a:cs typeface="Felix Titling"/>
              </a:rPr>
              <a:t>SANTA</a:t>
            </a:r>
            <a:r>
              <a:rPr sz="2400" spc="-8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FE-</a:t>
            </a:r>
            <a:r>
              <a:rPr sz="2400" dirty="0">
                <a:latin typeface="Felix Titling"/>
                <a:cs typeface="Felix Titling"/>
              </a:rPr>
              <a:t>POJOQUE</a:t>
            </a:r>
            <a:r>
              <a:rPr sz="2400" spc="-70" dirty="0">
                <a:latin typeface="Felix Titling"/>
                <a:cs typeface="Felix Titling"/>
              </a:rPr>
              <a:t> </a:t>
            </a:r>
            <a:r>
              <a:rPr sz="2400" spc="-30" dirty="0">
                <a:latin typeface="Felix Titling"/>
                <a:cs typeface="Felix Titling"/>
              </a:rPr>
              <a:t>SWCD,</a:t>
            </a:r>
            <a:r>
              <a:rPr sz="2400" spc="-65" dirty="0">
                <a:latin typeface="Felix Titling"/>
                <a:cs typeface="Felix Titling"/>
              </a:rPr>
              <a:t> </a:t>
            </a:r>
            <a:r>
              <a:rPr sz="2400" spc="-25" dirty="0">
                <a:latin typeface="Felix Titling"/>
                <a:cs typeface="Felix Titling"/>
              </a:rPr>
              <a:t>CLAUNCH-</a:t>
            </a:r>
            <a:r>
              <a:rPr sz="2400" dirty="0">
                <a:latin typeface="Felix Titling"/>
                <a:cs typeface="Felix Titling"/>
              </a:rPr>
              <a:t>PINTO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spc="-20" dirty="0">
                <a:latin typeface="Felix Titling"/>
                <a:cs typeface="Felix Titling"/>
              </a:rPr>
              <a:t>SWCD </a:t>
            </a:r>
            <a:r>
              <a:rPr sz="2400" dirty="0">
                <a:latin typeface="Felix Titling"/>
                <a:cs typeface="Felix Titling"/>
              </a:rPr>
              <a:t>AND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NM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spc="-50" dirty="0">
                <a:latin typeface="Felix Titling"/>
                <a:cs typeface="Felix Titling"/>
              </a:rPr>
              <a:t>DEPARTMENT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TRANSPORTATION.</a:t>
            </a:r>
            <a:endParaRPr sz="24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C77C-7E97-C55F-E8C3-3228D7F54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228600"/>
            <a:ext cx="6285651" cy="1905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Felix Titling" panose="04060505060202020A04" pitchFamily="82" charset="0"/>
              </a:rPr>
              <a:t>Edgewood SWCD work through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15D38-4A71-C809-63A6-C2324F256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8370" y="2514600"/>
            <a:ext cx="6772481" cy="4048761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Although the District Office was closed due to Governor Grisham’s Covid-19 restrictions, staff continued to work in the office throughout the pandemic. </a:t>
            </a:r>
          </a:p>
          <a:p>
            <a:r>
              <a:rPr lang="en-US" sz="29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followed all the Covid-19 restrictions, i.e., Office disinfected on a regular basis, no public access granted, changes in administrative office as well as manager &amp; technician office design changes to provide the required social distancing for staff.</a:t>
            </a:r>
          </a:p>
          <a:p>
            <a:r>
              <a:rPr lang="en-US" sz="29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 meetings were held </a:t>
            </a:r>
          </a:p>
          <a:p>
            <a:r>
              <a:rPr lang="en-US" sz="29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the </a:t>
            </a:r>
            <a:r>
              <a:rPr lang="en-US" sz="29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mask mandate was lifted we held meetings with landowners by appointment only. </a:t>
            </a:r>
          </a:p>
          <a:p>
            <a:r>
              <a:rPr lang="en-US" sz="29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Telephone grass seed orders were taken via telephone </a:t>
            </a:r>
            <a:r>
              <a:rPr lang="en-US" sz="29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9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curbside pickup. </a:t>
            </a:r>
            <a:endParaRPr lang="en-US" sz="29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6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0081" y="5867400"/>
            <a:ext cx="1538237" cy="16681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800" y="609600"/>
            <a:ext cx="9448800" cy="5147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49530" algn="ctr">
              <a:lnSpc>
                <a:spcPts val="3020"/>
              </a:lnSpc>
              <a:spcBef>
                <a:spcPts val="480"/>
              </a:spcBef>
            </a:pP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THE</a:t>
            </a:r>
            <a:r>
              <a:rPr lang="en-US" sz="3200" b="1" spc="-105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EDGEWOOD</a:t>
            </a:r>
            <a:r>
              <a:rPr lang="en-US" sz="3200" b="1" spc="-95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spc="-20" dirty="0">
                <a:solidFill>
                  <a:srgbClr val="FFFFFF"/>
                </a:solidFill>
                <a:latin typeface="Felix Titling"/>
                <a:cs typeface="Felix Titling"/>
              </a:rPr>
              <a:t>SWCD</a:t>
            </a:r>
          </a:p>
          <a:p>
            <a:pPr marL="64135" marR="49530" algn="ctr">
              <a:lnSpc>
                <a:spcPts val="3020"/>
              </a:lnSpc>
              <a:spcBef>
                <a:spcPts val="480"/>
              </a:spcBef>
            </a:pPr>
            <a:endParaRPr lang="en-US" sz="3200" b="1" spc="-10" dirty="0">
              <a:solidFill>
                <a:srgbClr val="FFFFFF"/>
              </a:solidFill>
              <a:latin typeface="Felix Titling"/>
              <a:cs typeface="Felix Titling"/>
            </a:endParaRPr>
          </a:p>
          <a:p>
            <a:pPr marL="64135" marR="49530" algn="ctr">
              <a:lnSpc>
                <a:spcPts val="3020"/>
              </a:lnSpc>
              <a:spcBef>
                <a:spcPts val="480"/>
              </a:spcBef>
            </a:pP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COVERS </a:t>
            </a: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513,860</a:t>
            </a:r>
            <a:r>
              <a:rPr lang="en-US" sz="3200" b="1" spc="-120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ACRES </a:t>
            </a: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IN</a:t>
            </a:r>
            <a:r>
              <a:rPr lang="en-US" sz="3200" b="1" spc="-80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endParaRPr lang="en-US" sz="3200" dirty="0">
              <a:latin typeface="Felix Titling"/>
              <a:cs typeface="Felix Titling"/>
            </a:endParaRPr>
          </a:p>
          <a:p>
            <a:pPr marL="12700" marR="5080" indent="635" algn="ctr">
              <a:lnSpc>
                <a:spcPts val="3020"/>
              </a:lnSpc>
              <a:spcBef>
                <a:spcPts val="10"/>
              </a:spcBef>
            </a:pPr>
            <a:endParaRPr lang="en-US" sz="3200" b="1" spc="-10" dirty="0">
              <a:solidFill>
                <a:srgbClr val="FFFFFF"/>
              </a:solidFill>
              <a:latin typeface="Felix Titling"/>
              <a:cs typeface="Felix Titling"/>
            </a:endParaRPr>
          </a:p>
          <a:p>
            <a:pPr marL="12700" marR="5080" indent="635" algn="ctr">
              <a:lnSpc>
                <a:spcPts val="3020"/>
              </a:lnSpc>
              <a:spcBef>
                <a:spcPts val="10"/>
              </a:spcBef>
            </a:pP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SOUTHERN</a:t>
            </a:r>
            <a:r>
              <a:rPr lang="en-US" sz="3200" b="1" spc="-175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spc="-35" dirty="0">
                <a:solidFill>
                  <a:srgbClr val="FFFFFF"/>
                </a:solidFill>
                <a:latin typeface="Felix Titling"/>
                <a:cs typeface="Felix Titling"/>
              </a:rPr>
              <a:t>SANTA</a:t>
            </a:r>
            <a:r>
              <a:rPr lang="en-US" sz="3200" b="1" spc="-170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spc="-25" dirty="0">
                <a:solidFill>
                  <a:srgbClr val="FFFFFF"/>
                </a:solidFill>
                <a:latin typeface="Felix Titling"/>
                <a:cs typeface="Felix Titling"/>
              </a:rPr>
              <a:t>FE, </a:t>
            </a: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EASTERN</a:t>
            </a:r>
            <a:r>
              <a:rPr lang="en-US" sz="3200" b="1" spc="-160" dirty="0">
                <a:solidFill>
                  <a:srgbClr val="FFFFFF"/>
                </a:solidFill>
                <a:latin typeface="Felix Titling"/>
                <a:cs typeface="Felix Titling"/>
              </a:rPr>
              <a:t>  </a:t>
            </a:r>
            <a:r>
              <a:rPr lang="en-US" sz="3200" b="1" spc="-40" dirty="0">
                <a:solidFill>
                  <a:srgbClr val="FFFFFF"/>
                </a:solidFill>
                <a:latin typeface="Felix Titling"/>
                <a:cs typeface="Felix Titling"/>
              </a:rPr>
              <a:t>BERNALILLO, </a:t>
            </a:r>
            <a:r>
              <a:rPr lang="en-US" sz="3200" b="1" spc="-50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</a:p>
          <a:p>
            <a:pPr marL="12700" marR="5080" indent="635" algn="ctr">
              <a:lnSpc>
                <a:spcPts val="3020"/>
              </a:lnSpc>
              <a:spcBef>
                <a:spcPts val="10"/>
              </a:spcBef>
            </a:pPr>
            <a:endParaRPr lang="en-US" sz="3200" b="1" spc="-50" dirty="0">
              <a:solidFill>
                <a:srgbClr val="FFFFFF"/>
              </a:solidFill>
              <a:latin typeface="Felix Titling"/>
              <a:cs typeface="Felix Titling"/>
            </a:endParaRPr>
          </a:p>
          <a:p>
            <a:pPr marL="12700" marR="5080" indent="635" algn="ctr">
              <a:lnSpc>
                <a:spcPts val="3020"/>
              </a:lnSpc>
              <a:spcBef>
                <a:spcPts val="10"/>
              </a:spcBef>
            </a:pPr>
            <a:r>
              <a:rPr lang="en-US" sz="3200" b="1" spc="-80" dirty="0">
                <a:solidFill>
                  <a:srgbClr val="FFFFFF"/>
                </a:solidFill>
                <a:latin typeface="Felix Titling"/>
                <a:cs typeface="Felix Titling"/>
              </a:rPr>
              <a:t>and NORTHERN </a:t>
            </a: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TORRANCE COUNTIES.</a:t>
            </a:r>
          </a:p>
          <a:p>
            <a:pPr marL="12700" marR="5080" indent="635" algn="ctr">
              <a:lnSpc>
                <a:spcPts val="3020"/>
              </a:lnSpc>
              <a:spcBef>
                <a:spcPts val="10"/>
              </a:spcBef>
            </a:pPr>
            <a:endParaRPr lang="en-US" sz="3200" b="1" spc="-10" dirty="0">
              <a:solidFill>
                <a:srgbClr val="FFFFFF"/>
              </a:solidFill>
              <a:latin typeface="Felix Titling"/>
              <a:cs typeface="Felix Titling"/>
            </a:endParaRPr>
          </a:p>
          <a:p>
            <a:pPr marL="12700" marR="5080" indent="635" algn="ctr">
              <a:lnSpc>
                <a:spcPts val="3020"/>
              </a:lnSpc>
              <a:spcBef>
                <a:spcPts val="10"/>
              </a:spcBef>
            </a:pP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THIS</a:t>
            </a:r>
            <a:r>
              <a:rPr lang="en-US" sz="3200" b="1" spc="-85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INCLUDES </a:t>
            </a: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23,686</a:t>
            </a:r>
            <a:r>
              <a:rPr lang="en-US" sz="3200" b="1" spc="-100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spc="-20" dirty="0">
                <a:solidFill>
                  <a:srgbClr val="FFFFFF"/>
                </a:solidFill>
                <a:latin typeface="Felix Titling"/>
                <a:cs typeface="Felix Titling"/>
              </a:rPr>
              <a:t>ACRES </a:t>
            </a:r>
            <a:r>
              <a:rPr lang="en-US" sz="3200" b="1" spc="-25" dirty="0">
                <a:solidFill>
                  <a:srgbClr val="FFFFFF"/>
                </a:solidFill>
                <a:latin typeface="Felix Titling"/>
                <a:cs typeface="Felix Titling"/>
              </a:rPr>
              <a:t>OF</a:t>
            </a:r>
            <a:endParaRPr lang="en-US" sz="3200" dirty="0">
              <a:latin typeface="Felix Titling"/>
              <a:cs typeface="Felix Titling"/>
            </a:endParaRPr>
          </a:p>
          <a:p>
            <a:pPr marL="599440" marR="586740" algn="ctr">
              <a:lnSpc>
                <a:spcPts val="3020"/>
              </a:lnSpc>
              <a:spcBef>
                <a:spcPts val="20"/>
              </a:spcBef>
            </a:pPr>
            <a:endParaRPr lang="en-US" sz="3200" b="1" dirty="0">
              <a:solidFill>
                <a:srgbClr val="FFFFFF"/>
              </a:solidFill>
              <a:latin typeface="Felix Titling"/>
              <a:cs typeface="Felix Titling"/>
            </a:endParaRPr>
          </a:p>
          <a:p>
            <a:pPr marL="599440" marR="586740" algn="ctr">
              <a:lnSpc>
                <a:spcPts val="3020"/>
              </a:lnSpc>
              <a:spcBef>
                <a:spcPts val="20"/>
              </a:spcBef>
            </a:pP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THE</a:t>
            </a:r>
            <a:r>
              <a:rPr lang="en-US" sz="3200" b="1" spc="-65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CHILILI</a:t>
            </a:r>
            <a:r>
              <a:rPr lang="en-US" sz="3200" b="1" spc="-70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spc="-20" dirty="0">
                <a:solidFill>
                  <a:srgbClr val="FFFFFF"/>
                </a:solidFill>
                <a:latin typeface="Felix Titling"/>
                <a:cs typeface="Felix Titling"/>
              </a:rPr>
              <a:t>LAND </a:t>
            </a: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GRANT </a:t>
            </a:r>
            <a:r>
              <a:rPr lang="en-US" sz="3200" b="1" spc="-25" dirty="0">
                <a:solidFill>
                  <a:srgbClr val="FFFFFF"/>
                </a:solidFill>
                <a:latin typeface="Felix Titling"/>
                <a:cs typeface="Felix Titling"/>
              </a:rPr>
              <a:t>AND </a:t>
            </a:r>
          </a:p>
          <a:p>
            <a:pPr marL="599440" marR="586740" algn="ctr">
              <a:lnSpc>
                <a:spcPts val="3020"/>
              </a:lnSpc>
              <a:spcBef>
                <a:spcPts val="20"/>
              </a:spcBef>
            </a:pPr>
            <a:endParaRPr lang="en-US" sz="3200" b="1" spc="-25" dirty="0">
              <a:solidFill>
                <a:srgbClr val="FFFFFF"/>
              </a:solidFill>
              <a:latin typeface="Felix Titling"/>
              <a:cs typeface="Felix Titling"/>
            </a:endParaRPr>
          </a:p>
          <a:p>
            <a:pPr marL="599440" marR="586740" algn="ctr">
              <a:lnSpc>
                <a:spcPts val="3020"/>
              </a:lnSpc>
              <a:spcBef>
                <a:spcPts val="20"/>
              </a:spcBef>
            </a:pP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26,325</a:t>
            </a:r>
            <a:r>
              <a:rPr lang="en-US" sz="3200" b="1" spc="-95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ACRES </a:t>
            </a:r>
            <a:r>
              <a:rPr lang="en-US" sz="3200" b="1" spc="-25" dirty="0">
                <a:solidFill>
                  <a:srgbClr val="FFFFFF"/>
                </a:solidFill>
                <a:latin typeface="Felix Titling"/>
                <a:cs typeface="Felix Titling"/>
              </a:rPr>
              <a:t>OF </a:t>
            </a: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THE</a:t>
            </a:r>
            <a:r>
              <a:rPr lang="en-US" sz="3200" b="1" spc="-100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PUEBLO</a:t>
            </a:r>
            <a:r>
              <a:rPr lang="en-US" sz="3200" b="1" spc="-110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Felix Titling"/>
                <a:cs typeface="Felix Titling"/>
              </a:rPr>
              <a:t>OF</a:t>
            </a:r>
            <a:r>
              <a:rPr lang="en-US" sz="3200" b="1" spc="-75" dirty="0">
                <a:solidFill>
                  <a:srgbClr val="FFFFFF"/>
                </a:solidFill>
                <a:latin typeface="Felix Titling"/>
                <a:cs typeface="Felix Titling"/>
              </a:rPr>
              <a:t> </a:t>
            </a:r>
            <a:r>
              <a:rPr lang="en-US" sz="3200" b="1" spc="-10" dirty="0">
                <a:solidFill>
                  <a:srgbClr val="FFFFFF"/>
                </a:solidFill>
                <a:latin typeface="Felix Titling"/>
                <a:cs typeface="Felix Titling"/>
              </a:rPr>
              <a:t>ISLETA.</a:t>
            </a:r>
            <a:endParaRPr sz="32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399" cy="7772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7135" y="5644623"/>
            <a:ext cx="1828799" cy="18967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179404"/>
            <a:ext cx="9372600" cy="46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535"/>
              </a:lnSpc>
              <a:spcBef>
                <a:spcPts val="95"/>
              </a:spcBef>
            </a:pPr>
            <a:r>
              <a:rPr sz="3600" b="1" spc="-10" dirty="0">
                <a:latin typeface="Felix Titling" panose="04060505060202020A04" pitchFamily="82" charset="0"/>
              </a:rPr>
              <a:t>EDGEWOOD</a:t>
            </a:r>
            <a:r>
              <a:rPr lang="en-US" sz="3600" b="1" spc="-10" dirty="0">
                <a:latin typeface="Felix Titling" panose="04060505060202020A04" pitchFamily="82" charset="0"/>
              </a:rPr>
              <a:t> </a:t>
            </a:r>
            <a:r>
              <a:rPr lang="en-US" sz="3600" b="1" dirty="0" err="1">
                <a:latin typeface="Felix Titling" panose="04060505060202020A04" pitchFamily="82" charset="0"/>
              </a:rPr>
              <a:t>Swcd</a:t>
            </a:r>
            <a:r>
              <a:rPr lang="en-US" sz="3600" b="1" dirty="0">
                <a:latin typeface="Felix Titling" panose="04060505060202020A04" pitchFamily="82" charset="0"/>
              </a:rPr>
              <a:t> mission statement</a:t>
            </a:r>
            <a:endParaRPr sz="3600" b="1" dirty="0">
              <a:latin typeface="Felix Titling" panose="04060505060202020A04" pitchFamily="8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9070" y="2133600"/>
            <a:ext cx="8144930" cy="3333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7405" marR="821055" indent="548640">
              <a:lnSpc>
                <a:spcPts val="2590"/>
              </a:lnSpc>
              <a:spcBef>
                <a:spcPts val="2240"/>
              </a:spcBef>
            </a:pPr>
            <a:r>
              <a:rPr sz="2400" dirty="0">
                <a:latin typeface="Felix Titling"/>
                <a:cs typeface="Felix Titling"/>
              </a:rPr>
              <a:t>THE MISSION</a:t>
            </a:r>
            <a:r>
              <a:rPr sz="2400" spc="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1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EDGEWOOD </a:t>
            </a:r>
            <a:r>
              <a:rPr sz="2400" dirty="0">
                <a:latin typeface="Felix Titling"/>
                <a:cs typeface="Felix Titling"/>
              </a:rPr>
              <a:t>SOIL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&amp;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spc="-60" dirty="0">
                <a:latin typeface="Felix Titling"/>
                <a:cs typeface="Felix Titling"/>
              </a:rPr>
              <a:t>WATER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spc="-65" dirty="0">
                <a:latin typeface="Felix Titling"/>
                <a:cs typeface="Felix Titling"/>
              </a:rPr>
              <a:t>CONSERVATION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DISTRICT</a:t>
            </a:r>
            <a:endParaRPr sz="2400" dirty="0">
              <a:latin typeface="Felix Titling"/>
              <a:cs typeface="Felix Titling"/>
            </a:endParaRPr>
          </a:p>
          <a:p>
            <a:pPr marL="12700">
              <a:lnSpc>
                <a:spcPts val="2415"/>
              </a:lnSpc>
            </a:pPr>
            <a:r>
              <a:rPr sz="2400" dirty="0">
                <a:latin typeface="Felix Titling"/>
                <a:cs typeface="Felix Titling"/>
              </a:rPr>
              <a:t>IS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TO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spc="-70" dirty="0">
                <a:latin typeface="Felix Titling"/>
                <a:cs typeface="Felix Titling"/>
              </a:rPr>
              <a:t>PROTECT,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RESTORE,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ENHANCE,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AND</a:t>
            </a:r>
            <a:r>
              <a:rPr sz="2400" spc="-50" dirty="0">
                <a:latin typeface="Felix Titling"/>
                <a:cs typeface="Felix Titling"/>
              </a:rPr>
              <a:t> </a:t>
            </a:r>
            <a:r>
              <a:rPr sz="2400" spc="-40" dirty="0">
                <a:latin typeface="Felix Titling"/>
                <a:cs typeface="Felix Titling"/>
              </a:rPr>
              <a:t>PROMOTE</a:t>
            </a:r>
            <a:endParaRPr sz="2400" dirty="0">
              <a:latin typeface="Felix Titling"/>
              <a:cs typeface="Felix Titling"/>
            </a:endParaRPr>
          </a:p>
          <a:p>
            <a:pPr marL="1307465" marR="903605" indent="-39624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WISE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USE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25" dirty="0">
                <a:latin typeface="Felix Titling"/>
                <a:cs typeface="Felix Titling"/>
              </a:rPr>
              <a:t> NATURAL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spc="-50" dirty="0">
                <a:latin typeface="Felix Titling"/>
                <a:cs typeface="Felix Titling"/>
              </a:rPr>
              <a:t>RESOURCES. </a:t>
            </a:r>
            <a:r>
              <a:rPr sz="2400" dirty="0">
                <a:latin typeface="Felix Titling"/>
                <a:cs typeface="Felix Titling"/>
              </a:rPr>
              <a:t>THIS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WILL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BE</a:t>
            </a:r>
            <a:r>
              <a:rPr sz="2400" spc="-2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ACHIEVED</a:t>
            </a:r>
            <a:r>
              <a:rPr sz="2400" spc="-2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THROUGH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DEVELOPMENT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3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PROJECTS,</a:t>
            </a:r>
            <a:endParaRPr sz="2400" dirty="0">
              <a:latin typeface="Felix Titling"/>
              <a:cs typeface="Felix Titling"/>
            </a:endParaRPr>
          </a:p>
          <a:p>
            <a:pPr marL="1270" algn="ctr">
              <a:lnSpc>
                <a:spcPts val="2415"/>
              </a:lnSpc>
            </a:pPr>
            <a:r>
              <a:rPr sz="2400" spc="-10" dirty="0">
                <a:latin typeface="Felix Titling"/>
                <a:cs typeface="Felix Titling"/>
              </a:rPr>
              <a:t>EDUCATION</a:t>
            </a:r>
            <a:r>
              <a:rPr sz="2400" spc="-6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4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PUBLIC,</a:t>
            </a:r>
            <a:endParaRPr sz="2400" dirty="0">
              <a:latin typeface="Felix Titling"/>
              <a:cs typeface="Felix Titling"/>
            </a:endParaRPr>
          </a:p>
          <a:p>
            <a:pPr marL="597535" marR="590550" algn="ctr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Felix Titling"/>
                <a:cs typeface="Felix Titling"/>
              </a:rPr>
              <a:t>AND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THE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COOPERATION</a:t>
            </a:r>
            <a:r>
              <a:rPr sz="2400" spc="-4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</a:t>
            </a:r>
            <a:r>
              <a:rPr sz="2400" spc="-3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LANDOWNERS, </a:t>
            </a:r>
            <a:r>
              <a:rPr sz="2400" dirty="0">
                <a:latin typeface="Felix Titling"/>
                <a:cs typeface="Felix Titling"/>
              </a:rPr>
              <a:t>AGENCIES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AND</a:t>
            </a:r>
            <a:r>
              <a:rPr sz="2400" spc="-55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OTHER</a:t>
            </a:r>
            <a:endParaRPr sz="2400" dirty="0">
              <a:latin typeface="Felix Titling"/>
              <a:cs typeface="Felix Titling"/>
            </a:endParaRPr>
          </a:p>
          <a:p>
            <a:pPr algn="ctr">
              <a:lnSpc>
                <a:spcPts val="2540"/>
              </a:lnSpc>
            </a:pPr>
            <a:r>
              <a:rPr sz="2400" dirty="0">
                <a:latin typeface="Felix Titling"/>
                <a:cs typeface="Felix Titling"/>
              </a:rPr>
              <a:t>POLITICAL</a:t>
            </a:r>
            <a:r>
              <a:rPr sz="2400" spc="-10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SUBDIVISIONS</a:t>
            </a:r>
            <a:r>
              <a:rPr sz="2400" spc="-15" dirty="0">
                <a:latin typeface="Felix Titling"/>
                <a:cs typeface="Felix Titling"/>
              </a:rPr>
              <a:t> </a:t>
            </a:r>
            <a:r>
              <a:rPr sz="2400" dirty="0">
                <a:latin typeface="Felix Titling"/>
                <a:cs typeface="Felix Titling"/>
              </a:rPr>
              <a:t>OF THE</a:t>
            </a:r>
            <a:r>
              <a:rPr sz="2400" spc="10" dirty="0">
                <a:latin typeface="Felix Titling"/>
                <a:cs typeface="Felix Titling"/>
              </a:rPr>
              <a:t> </a:t>
            </a:r>
            <a:r>
              <a:rPr sz="2400" spc="-10" dirty="0">
                <a:latin typeface="Felix Titling"/>
                <a:cs typeface="Felix Titling"/>
              </a:rPr>
              <a:t>STATE</a:t>
            </a:r>
            <a:r>
              <a:rPr sz="2400" i="1" spc="-10" dirty="0">
                <a:latin typeface="Felix Titling"/>
                <a:cs typeface="Felix Titling"/>
              </a:rPr>
              <a:t>.</a:t>
            </a:r>
            <a:endParaRPr sz="2400" dirty="0">
              <a:latin typeface="Felix Titling"/>
              <a:cs typeface="Felix Titling"/>
            </a:endParaRPr>
          </a:p>
        </p:txBody>
      </p:sp>
    </p:spTree>
    <p:extLst>
      <p:ext uri="{BB962C8B-B14F-4D97-AF65-F5344CB8AC3E}">
        <p14:creationId xmlns:p14="http://schemas.microsoft.com/office/powerpoint/2010/main" val="190005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5029200" cy="486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Felix Titling" panose="04060505060202020A04" pitchFamily="82" charset="0"/>
              </a:rPr>
              <a:t>BOARD</a:t>
            </a:r>
            <a:r>
              <a:rPr b="1" spc="-110" dirty="0">
                <a:latin typeface="Felix Titling" panose="04060505060202020A04" pitchFamily="82" charset="0"/>
              </a:rPr>
              <a:t> </a:t>
            </a:r>
            <a:r>
              <a:rPr b="1" dirty="0">
                <a:latin typeface="Felix Titling" panose="04060505060202020A04" pitchFamily="82" charset="0"/>
              </a:rPr>
              <a:t>MEMBERS</a:t>
            </a:r>
            <a:r>
              <a:rPr b="1" spc="-110" dirty="0">
                <a:latin typeface="Felix Titling" panose="04060505060202020A04" pitchFamily="82" charset="0"/>
              </a:rPr>
              <a:t> </a:t>
            </a:r>
            <a:r>
              <a:rPr b="1" dirty="0">
                <a:latin typeface="Felix Titling" panose="04060505060202020A04" pitchFamily="82" charset="0"/>
              </a:rPr>
              <a:t>&amp;</a:t>
            </a:r>
            <a:r>
              <a:rPr b="1" spc="-95" dirty="0">
                <a:latin typeface="Felix Titling" panose="04060505060202020A04" pitchFamily="82" charset="0"/>
              </a:rPr>
              <a:t> </a:t>
            </a:r>
            <a:r>
              <a:rPr b="1" spc="-10" dirty="0">
                <a:latin typeface="Felix Titling" panose="04060505060202020A04" pitchFamily="82" charset="0"/>
              </a:rPr>
              <a:t>STAFF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33400" y="947734"/>
            <a:ext cx="8915400" cy="6553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10"/>
              </a:lnSpc>
              <a:spcBef>
                <a:spcPts val="100"/>
              </a:spcBef>
            </a:pPr>
            <a:r>
              <a:rPr spc="-65" dirty="0">
                <a:latin typeface="Felix Titling" panose="04060505060202020A04" pitchFamily="82" charset="0"/>
              </a:rPr>
              <a:t>DAVID</a:t>
            </a:r>
            <a:r>
              <a:rPr spc="-45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KING</a:t>
            </a:r>
            <a:r>
              <a:rPr spc="-30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~</a:t>
            </a:r>
            <a:r>
              <a:rPr spc="-20" dirty="0">
                <a:latin typeface="Felix Titling" panose="04060505060202020A04" pitchFamily="82" charset="0"/>
              </a:rPr>
              <a:t> </a:t>
            </a:r>
            <a:r>
              <a:rPr spc="-10" dirty="0">
                <a:latin typeface="Felix Titling" panose="04060505060202020A04" pitchFamily="82" charset="0"/>
              </a:rPr>
              <a:t>CHAIRMAN</a:t>
            </a:r>
          </a:p>
          <a:p>
            <a:pPr marL="2540" algn="ctr">
              <a:lnSpc>
                <a:spcPts val="2530"/>
              </a:lnSpc>
            </a:pPr>
            <a:r>
              <a:rPr dirty="0">
                <a:latin typeface="Felix Titling" panose="04060505060202020A04" pitchFamily="82" charset="0"/>
              </a:rPr>
              <a:t>LEWIS FISHER</a:t>
            </a:r>
            <a:r>
              <a:rPr spc="-5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~ VICE-</a:t>
            </a:r>
            <a:r>
              <a:rPr spc="-10" dirty="0">
                <a:latin typeface="Felix Titling" panose="04060505060202020A04" pitchFamily="82" charset="0"/>
              </a:rPr>
              <a:t>CHAIR</a:t>
            </a:r>
          </a:p>
          <a:p>
            <a:pPr marL="875665" marR="866775" algn="ctr">
              <a:lnSpc>
                <a:spcPts val="2530"/>
              </a:lnSpc>
              <a:spcBef>
                <a:spcPts val="195"/>
              </a:spcBef>
            </a:pPr>
            <a:r>
              <a:rPr dirty="0">
                <a:latin typeface="Felix Titling" panose="04060505060202020A04" pitchFamily="82" charset="0"/>
              </a:rPr>
              <a:t>BILL</a:t>
            </a:r>
            <a:r>
              <a:rPr spc="-40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KING</a:t>
            </a:r>
            <a:r>
              <a:rPr spc="-30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~</a:t>
            </a:r>
            <a:r>
              <a:rPr spc="-20" dirty="0">
                <a:latin typeface="Felix Titling" panose="04060505060202020A04" pitchFamily="82" charset="0"/>
              </a:rPr>
              <a:t> </a:t>
            </a:r>
            <a:r>
              <a:rPr spc="-55" dirty="0">
                <a:latin typeface="Felix Titling" panose="04060505060202020A04" pitchFamily="82" charset="0"/>
              </a:rPr>
              <a:t>SECRETARY</a:t>
            </a:r>
            <a:r>
              <a:rPr spc="-25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/</a:t>
            </a:r>
            <a:r>
              <a:rPr spc="-15" dirty="0">
                <a:latin typeface="Felix Titling" panose="04060505060202020A04" pitchFamily="82" charset="0"/>
              </a:rPr>
              <a:t> </a:t>
            </a:r>
            <a:r>
              <a:rPr spc="-10" dirty="0">
                <a:latin typeface="Felix Titling" panose="04060505060202020A04" pitchFamily="82" charset="0"/>
              </a:rPr>
              <a:t>TREASURER</a:t>
            </a:r>
            <a:endParaRPr lang="en-US" spc="-10" dirty="0">
              <a:latin typeface="Felix Titling" panose="04060505060202020A04" pitchFamily="82" charset="0"/>
            </a:endParaRPr>
          </a:p>
          <a:p>
            <a:pPr marL="875665" marR="866775" algn="ctr">
              <a:lnSpc>
                <a:spcPts val="2530"/>
              </a:lnSpc>
              <a:spcBef>
                <a:spcPts val="195"/>
              </a:spcBef>
            </a:pPr>
            <a:r>
              <a:rPr dirty="0">
                <a:latin typeface="Felix Titling" panose="04060505060202020A04" pitchFamily="82" charset="0"/>
              </a:rPr>
              <a:t>MARK</a:t>
            </a:r>
            <a:r>
              <a:rPr spc="-25" dirty="0">
                <a:latin typeface="Felix Titling" panose="04060505060202020A04" pitchFamily="82" charset="0"/>
              </a:rPr>
              <a:t> </a:t>
            </a:r>
            <a:r>
              <a:rPr spc="-70" dirty="0">
                <a:latin typeface="Felix Titling" panose="04060505060202020A04" pitchFamily="82" charset="0"/>
              </a:rPr>
              <a:t>ANAYA</a:t>
            </a:r>
            <a:r>
              <a:rPr spc="-35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~</a:t>
            </a:r>
            <a:r>
              <a:rPr spc="-20" dirty="0">
                <a:latin typeface="Felix Titling" panose="04060505060202020A04" pitchFamily="82" charset="0"/>
              </a:rPr>
              <a:t> </a:t>
            </a:r>
            <a:r>
              <a:rPr spc="-10" dirty="0">
                <a:latin typeface="Felix Titling" panose="04060505060202020A04" pitchFamily="82" charset="0"/>
              </a:rPr>
              <a:t>MEMBER</a:t>
            </a:r>
          </a:p>
          <a:p>
            <a:pPr marL="2540" algn="ctr">
              <a:lnSpc>
                <a:spcPts val="2330"/>
              </a:lnSpc>
            </a:pPr>
            <a:r>
              <a:rPr dirty="0">
                <a:latin typeface="Felix Titling" panose="04060505060202020A04" pitchFamily="82" charset="0"/>
              </a:rPr>
              <a:t>JUAN</a:t>
            </a:r>
            <a:r>
              <a:rPr spc="-15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SANCHEZ</a:t>
            </a:r>
            <a:r>
              <a:rPr spc="-5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~ </a:t>
            </a:r>
            <a:r>
              <a:rPr spc="-10" dirty="0">
                <a:latin typeface="Felix Titling" panose="04060505060202020A04" pitchFamily="82" charset="0"/>
              </a:rPr>
              <a:t>MEMBER</a:t>
            </a:r>
          </a:p>
          <a:p>
            <a:pPr marL="1807210" marR="1796414" algn="ctr">
              <a:lnSpc>
                <a:spcPts val="2530"/>
              </a:lnSpc>
              <a:spcBef>
                <a:spcPts val="200"/>
              </a:spcBef>
            </a:pPr>
            <a:r>
              <a:rPr dirty="0">
                <a:latin typeface="Felix Titling" panose="04060505060202020A04" pitchFamily="82" charset="0"/>
              </a:rPr>
              <a:t>BILL</a:t>
            </a:r>
            <a:r>
              <a:rPr spc="-5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WILLIAMS</a:t>
            </a:r>
            <a:r>
              <a:rPr spc="5" dirty="0">
                <a:latin typeface="Felix Titling" panose="04060505060202020A04" pitchFamily="82" charset="0"/>
              </a:rPr>
              <a:t> </a:t>
            </a:r>
            <a:r>
              <a:rPr dirty="0">
                <a:latin typeface="Felix Titling" panose="04060505060202020A04" pitchFamily="82" charset="0"/>
              </a:rPr>
              <a:t>~ </a:t>
            </a:r>
            <a:r>
              <a:rPr spc="-10" dirty="0">
                <a:latin typeface="Felix Titling" panose="04060505060202020A04" pitchFamily="82" charset="0"/>
              </a:rPr>
              <a:t>MEMBER </a:t>
            </a:r>
            <a:endParaRPr lang="en-US" spc="-10" dirty="0">
              <a:latin typeface="Felix Titling" panose="04060505060202020A04" pitchFamily="82" charset="0"/>
            </a:endParaRPr>
          </a:p>
          <a:p>
            <a:pPr marL="1807210" marR="1796414" algn="ctr">
              <a:lnSpc>
                <a:spcPts val="2530"/>
              </a:lnSpc>
              <a:spcBef>
                <a:spcPts val="200"/>
              </a:spcBef>
            </a:pPr>
            <a:r>
              <a:rPr lang="en-US" spc="-120" dirty="0">
                <a:latin typeface="Felix Titling" panose="04060505060202020A04" pitchFamily="82" charset="0"/>
              </a:rPr>
              <a:t>ART SWENKA </a:t>
            </a:r>
            <a:r>
              <a:rPr dirty="0">
                <a:latin typeface="Felix Titling" panose="04060505060202020A04" pitchFamily="82" charset="0"/>
              </a:rPr>
              <a:t>~</a:t>
            </a:r>
            <a:r>
              <a:rPr spc="-15" dirty="0">
                <a:latin typeface="Felix Titling" panose="04060505060202020A04" pitchFamily="82" charset="0"/>
              </a:rPr>
              <a:t> </a:t>
            </a:r>
            <a:r>
              <a:rPr spc="-10" dirty="0">
                <a:latin typeface="Felix Titling" panose="04060505060202020A04" pitchFamily="82" charset="0"/>
              </a:rPr>
              <a:t>MEMBER</a:t>
            </a:r>
          </a:p>
          <a:p>
            <a:pPr marL="2540">
              <a:lnSpc>
                <a:spcPct val="100000"/>
              </a:lnSpc>
              <a:spcBef>
                <a:spcPts val="35"/>
              </a:spcBef>
            </a:pPr>
            <a:endParaRPr sz="2150" dirty="0">
              <a:latin typeface="Felix Titling" panose="04060505060202020A04" pitchFamily="82" charset="0"/>
            </a:endParaRPr>
          </a:p>
          <a:p>
            <a:pPr marL="964565" marR="956944" algn="ctr">
              <a:lnSpc>
                <a:spcPts val="2380"/>
              </a:lnSpc>
              <a:spcBef>
                <a:spcPts val="5"/>
              </a:spcBef>
            </a:pPr>
            <a:r>
              <a:rPr sz="2200" spc="-20" dirty="0">
                <a:latin typeface="Felix Titling" panose="04060505060202020A04" pitchFamily="82" charset="0"/>
              </a:rPr>
              <a:t>BRENDA</a:t>
            </a:r>
            <a:r>
              <a:rPr sz="2200" spc="-70" dirty="0">
                <a:latin typeface="Felix Titling" panose="04060505060202020A04" pitchFamily="82" charset="0"/>
              </a:rPr>
              <a:t> </a:t>
            </a:r>
            <a:r>
              <a:rPr sz="2200" dirty="0">
                <a:latin typeface="Felix Titling" panose="04060505060202020A04" pitchFamily="82" charset="0"/>
              </a:rPr>
              <a:t>SMYTHE</a:t>
            </a:r>
            <a:r>
              <a:rPr sz="2200" spc="-90" dirty="0">
                <a:latin typeface="Felix Titling" panose="04060505060202020A04" pitchFamily="82" charset="0"/>
              </a:rPr>
              <a:t> </a:t>
            </a:r>
            <a:r>
              <a:rPr sz="2200" dirty="0">
                <a:latin typeface="Felix Titling" panose="04060505060202020A04" pitchFamily="82" charset="0"/>
              </a:rPr>
              <a:t>~</a:t>
            </a:r>
            <a:r>
              <a:rPr sz="2200" spc="-90" dirty="0">
                <a:latin typeface="Felix Titling" panose="04060505060202020A04" pitchFamily="82" charset="0"/>
              </a:rPr>
              <a:t> </a:t>
            </a:r>
            <a:r>
              <a:rPr sz="2200" dirty="0">
                <a:latin typeface="Felix Titling" panose="04060505060202020A04" pitchFamily="82" charset="0"/>
              </a:rPr>
              <a:t>DISTRICT</a:t>
            </a:r>
            <a:r>
              <a:rPr sz="2200" spc="-80" dirty="0">
                <a:latin typeface="Felix Titling" panose="04060505060202020A04" pitchFamily="82" charset="0"/>
              </a:rPr>
              <a:t> </a:t>
            </a:r>
            <a:r>
              <a:rPr sz="2200" spc="-10" dirty="0">
                <a:latin typeface="Felix Titling" panose="04060505060202020A04" pitchFamily="82" charset="0"/>
              </a:rPr>
              <a:t>MANAGER</a:t>
            </a:r>
            <a:endParaRPr lang="en-US" sz="2200" spc="-10" dirty="0">
              <a:latin typeface="Felix Titling" panose="04060505060202020A04" pitchFamily="82" charset="0"/>
            </a:endParaRPr>
          </a:p>
          <a:p>
            <a:pPr marL="964565" marR="956944" algn="ctr">
              <a:lnSpc>
                <a:spcPts val="2380"/>
              </a:lnSpc>
              <a:spcBef>
                <a:spcPts val="5"/>
              </a:spcBef>
            </a:pPr>
            <a:r>
              <a:rPr sz="2200" spc="-25" dirty="0">
                <a:latin typeface="Felix Titling" panose="04060505060202020A04" pitchFamily="82" charset="0"/>
              </a:rPr>
              <a:t>KELLY</a:t>
            </a:r>
            <a:r>
              <a:rPr sz="2200" spc="-60" dirty="0">
                <a:latin typeface="Felix Titling" panose="04060505060202020A04" pitchFamily="82" charset="0"/>
              </a:rPr>
              <a:t> </a:t>
            </a:r>
            <a:r>
              <a:rPr sz="2200" dirty="0">
                <a:latin typeface="Felix Titling" panose="04060505060202020A04" pitchFamily="82" charset="0"/>
              </a:rPr>
              <a:t>SMITH</a:t>
            </a:r>
            <a:r>
              <a:rPr sz="2200" spc="-70" dirty="0">
                <a:latin typeface="Felix Titling" panose="04060505060202020A04" pitchFamily="82" charset="0"/>
              </a:rPr>
              <a:t> </a:t>
            </a:r>
            <a:r>
              <a:rPr sz="2200" dirty="0">
                <a:latin typeface="Felix Titling" panose="04060505060202020A04" pitchFamily="82" charset="0"/>
              </a:rPr>
              <a:t>~</a:t>
            </a:r>
            <a:r>
              <a:rPr sz="2200" spc="-70" dirty="0">
                <a:latin typeface="Felix Titling" panose="04060505060202020A04" pitchFamily="82" charset="0"/>
              </a:rPr>
              <a:t> </a:t>
            </a:r>
            <a:r>
              <a:rPr lang="en-US" sz="2200" spc="-70" dirty="0">
                <a:latin typeface="Felix Titling" panose="04060505060202020A04" pitchFamily="82" charset="0"/>
              </a:rPr>
              <a:t>DISTRICT </a:t>
            </a:r>
            <a:r>
              <a:rPr sz="2200" spc="-10" dirty="0">
                <a:latin typeface="Felix Titling" panose="04060505060202020A04" pitchFamily="82" charset="0"/>
              </a:rPr>
              <a:t>TECHNICIAN</a:t>
            </a:r>
            <a:endParaRPr sz="2200" dirty="0">
              <a:latin typeface="Felix Titling" panose="04060505060202020A04" pitchFamily="82" charset="0"/>
            </a:endParaRPr>
          </a:p>
          <a:p>
            <a:pPr marL="2540" algn="ctr">
              <a:lnSpc>
                <a:spcPts val="2350"/>
              </a:lnSpc>
            </a:pPr>
            <a:r>
              <a:rPr sz="2200" spc="-25" dirty="0">
                <a:latin typeface="Felix Titling" panose="04060505060202020A04" pitchFamily="82" charset="0"/>
              </a:rPr>
              <a:t>KARLYN</a:t>
            </a:r>
            <a:r>
              <a:rPr sz="2200" spc="-100" dirty="0">
                <a:latin typeface="Felix Titling" panose="04060505060202020A04" pitchFamily="82" charset="0"/>
              </a:rPr>
              <a:t> </a:t>
            </a:r>
            <a:r>
              <a:rPr sz="2200" spc="-45" dirty="0">
                <a:latin typeface="Felix Titling" panose="04060505060202020A04" pitchFamily="82" charset="0"/>
              </a:rPr>
              <a:t>BATES</a:t>
            </a:r>
            <a:r>
              <a:rPr sz="2200" spc="-95" dirty="0">
                <a:latin typeface="Felix Titling" panose="04060505060202020A04" pitchFamily="82" charset="0"/>
              </a:rPr>
              <a:t> </a:t>
            </a:r>
            <a:r>
              <a:rPr sz="2200" dirty="0">
                <a:latin typeface="Felix Titling" panose="04060505060202020A04" pitchFamily="82" charset="0"/>
              </a:rPr>
              <a:t>~</a:t>
            </a:r>
            <a:r>
              <a:rPr sz="2200" spc="-105" dirty="0">
                <a:latin typeface="Felix Titling" panose="04060505060202020A04" pitchFamily="82" charset="0"/>
              </a:rPr>
              <a:t> </a:t>
            </a:r>
            <a:r>
              <a:rPr sz="2200" dirty="0">
                <a:latin typeface="Felix Titling" panose="04060505060202020A04" pitchFamily="82" charset="0"/>
              </a:rPr>
              <a:t>ADMIN</a:t>
            </a:r>
            <a:r>
              <a:rPr lang="en-US" sz="2200" dirty="0">
                <a:latin typeface="Felix Titling" panose="04060505060202020A04" pitchFamily="82" charset="0"/>
              </a:rPr>
              <a:t>ISTRATIVE</a:t>
            </a:r>
            <a:r>
              <a:rPr sz="2200" spc="-90" dirty="0">
                <a:latin typeface="Felix Titling" panose="04060505060202020A04" pitchFamily="82" charset="0"/>
              </a:rPr>
              <a:t> </a:t>
            </a:r>
            <a:r>
              <a:rPr sz="2200" spc="-10" dirty="0">
                <a:latin typeface="Felix Titling" panose="04060505060202020A04" pitchFamily="82" charset="0"/>
              </a:rPr>
              <a:t>ASSISTANT</a:t>
            </a:r>
            <a:endParaRPr sz="2200" dirty="0">
              <a:latin typeface="Felix Titling" panose="04060505060202020A04" pitchFamily="82" charset="0"/>
            </a:endParaRPr>
          </a:p>
          <a:p>
            <a:pPr marL="2540">
              <a:lnSpc>
                <a:spcPct val="100000"/>
              </a:lnSpc>
            </a:pPr>
            <a:endParaRPr sz="1400" dirty="0">
              <a:latin typeface="Felix Titling" panose="04060505060202020A04" pitchFamily="82" charset="0"/>
            </a:endParaRPr>
          </a:p>
          <a:p>
            <a:pPr marL="2540" algn="ctr">
              <a:lnSpc>
                <a:spcPct val="100000"/>
              </a:lnSpc>
              <a:spcBef>
                <a:spcPts val="1820"/>
              </a:spcBef>
            </a:pPr>
            <a:r>
              <a:rPr sz="2100" dirty="0">
                <a:latin typeface="Felix Titling" panose="04060505060202020A04" pitchFamily="82" charset="0"/>
              </a:rPr>
              <a:t>THE</a:t>
            </a:r>
            <a:r>
              <a:rPr sz="2100" spc="-75" dirty="0">
                <a:latin typeface="Felix Titling" panose="04060505060202020A04" pitchFamily="82" charset="0"/>
              </a:rPr>
              <a:t> </a:t>
            </a:r>
            <a:r>
              <a:rPr sz="2100" dirty="0">
                <a:latin typeface="Felix Titling" panose="04060505060202020A04" pitchFamily="82" charset="0"/>
              </a:rPr>
              <a:t>BOARD</a:t>
            </a:r>
            <a:r>
              <a:rPr sz="2100" spc="-30" dirty="0">
                <a:latin typeface="Felix Titling" panose="04060505060202020A04" pitchFamily="82" charset="0"/>
              </a:rPr>
              <a:t> </a:t>
            </a:r>
            <a:r>
              <a:rPr sz="2100" dirty="0">
                <a:latin typeface="Felix Titling" panose="04060505060202020A04" pitchFamily="82" charset="0"/>
              </a:rPr>
              <a:t>OF</a:t>
            </a:r>
            <a:r>
              <a:rPr sz="2100" spc="-50" dirty="0">
                <a:latin typeface="Felix Titling" panose="04060505060202020A04" pitchFamily="82" charset="0"/>
              </a:rPr>
              <a:t> </a:t>
            </a:r>
            <a:r>
              <a:rPr sz="2100" spc="-25" dirty="0">
                <a:latin typeface="Felix Titling" panose="04060505060202020A04" pitchFamily="82" charset="0"/>
              </a:rPr>
              <a:t>SUPERVISORS</a:t>
            </a:r>
            <a:r>
              <a:rPr sz="2100" spc="-50" dirty="0">
                <a:latin typeface="Felix Titling" panose="04060505060202020A04" pitchFamily="82" charset="0"/>
              </a:rPr>
              <a:t> </a:t>
            </a:r>
            <a:r>
              <a:rPr sz="2100" spc="-20" dirty="0">
                <a:latin typeface="Felix Titling" panose="04060505060202020A04" pitchFamily="82" charset="0"/>
              </a:rPr>
              <a:t>MEET</a:t>
            </a:r>
            <a:endParaRPr sz="2100" dirty="0">
              <a:latin typeface="Felix Titling" panose="04060505060202020A04" pitchFamily="82" charset="0"/>
            </a:endParaRPr>
          </a:p>
          <a:p>
            <a:pPr marL="2540" algn="ctr">
              <a:lnSpc>
                <a:spcPct val="100000"/>
              </a:lnSpc>
              <a:spcBef>
                <a:spcPts val="50"/>
              </a:spcBef>
            </a:pPr>
            <a:r>
              <a:rPr sz="2100" dirty="0">
                <a:latin typeface="Felix Titling" panose="04060505060202020A04" pitchFamily="82" charset="0"/>
              </a:rPr>
              <a:t>THE</a:t>
            </a:r>
            <a:r>
              <a:rPr sz="2100" spc="-65" dirty="0">
                <a:latin typeface="Felix Titling" panose="04060505060202020A04" pitchFamily="82" charset="0"/>
              </a:rPr>
              <a:t> </a:t>
            </a:r>
            <a:r>
              <a:rPr sz="2100" dirty="0">
                <a:latin typeface="Felix Titling" panose="04060505060202020A04" pitchFamily="82" charset="0"/>
              </a:rPr>
              <a:t>FIRST</a:t>
            </a:r>
            <a:r>
              <a:rPr sz="2100" spc="-40" dirty="0">
                <a:latin typeface="Felix Titling" panose="04060505060202020A04" pitchFamily="82" charset="0"/>
              </a:rPr>
              <a:t> </a:t>
            </a:r>
            <a:r>
              <a:rPr sz="2100" spc="-30" dirty="0">
                <a:latin typeface="Felix Titling" panose="04060505060202020A04" pitchFamily="82" charset="0"/>
              </a:rPr>
              <a:t>THURSDAY</a:t>
            </a:r>
            <a:r>
              <a:rPr sz="2100" spc="-55" dirty="0">
                <a:latin typeface="Felix Titling" panose="04060505060202020A04" pitchFamily="82" charset="0"/>
              </a:rPr>
              <a:t> </a:t>
            </a:r>
            <a:r>
              <a:rPr sz="2100" dirty="0">
                <a:latin typeface="Felix Titling" panose="04060505060202020A04" pitchFamily="82" charset="0"/>
              </a:rPr>
              <a:t>OF</a:t>
            </a:r>
            <a:r>
              <a:rPr sz="2100" spc="-30" dirty="0">
                <a:latin typeface="Felix Titling" panose="04060505060202020A04" pitchFamily="82" charset="0"/>
              </a:rPr>
              <a:t> </a:t>
            </a:r>
            <a:r>
              <a:rPr sz="2100" dirty="0">
                <a:latin typeface="Felix Titling" panose="04060505060202020A04" pitchFamily="82" charset="0"/>
              </a:rPr>
              <a:t>EACH</a:t>
            </a:r>
            <a:r>
              <a:rPr sz="2100" spc="-15" dirty="0">
                <a:latin typeface="Felix Titling" panose="04060505060202020A04" pitchFamily="82" charset="0"/>
              </a:rPr>
              <a:t> </a:t>
            </a:r>
            <a:r>
              <a:rPr sz="2100" dirty="0">
                <a:latin typeface="Felix Titling" panose="04060505060202020A04" pitchFamily="82" charset="0"/>
              </a:rPr>
              <a:t>MONTH</a:t>
            </a:r>
            <a:r>
              <a:rPr sz="2100" spc="-30" dirty="0">
                <a:latin typeface="Felix Titling" panose="04060505060202020A04" pitchFamily="82" charset="0"/>
              </a:rPr>
              <a:t> </a:t>
            </a:r>
            <a:r>
              <a:rPr sz="2100" spc="-50" dirty="0">
                <a:latin typeface="Felix Titling" panose="04060505060202020A04" pitchFamily="82" charset="0"/>
              </a:rPr>
              <a:t>AT</a:t>
            </a:r>
            <a:r>
              <a:rPr sz="2100" spc="-40" dirty="0">
                <a:latin typeface="Felix Titling" panose="04060505060202020A04" pitchFamily="82" charset="0"/>
              </a:rPr>
              <a:t> </a:t>
            </a:r>
            <a:r>
              <a:rPr sz="2100" dirty="0">
                <a:latin typeface="Felix Titling" panose="04060505060202020A04" pitchFamily="82" charset="0"/>
              </a:rPr>
              <a:t>10:00 </a:t>
            </a:r>
            <a:r>
              <a:rPr sz="2100" spc="-25" dirty="0">
                <a:latin typeface="Felix Titling" panose="04060505060202020A04" pitchFamily="82" charset="0"/>
              </a:rPr>
              <a:t>AM.</a:t>
            </a:r>
            <a:endParaRPr sz="2100" dirty="0">
              <a:latin typeface="Felix Titling" panose="04060505060202020A04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465" y="1586611"/>
            <a:ext cx="8969375" cy="38036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02690" marR="1189990" indent="-1270" algn="ctr">
              <a:lnSpc>
                <a:spcPct val="90000"/>
              </a:lnSpc>
              <a:spcBef>
                <a:spcPts val="900"/>
              </a:spcBef>
            </a:pPr>
            <a:r>
              <a:rPr sz="6700" b="1" spc="-10" dirty="0">
                <a:latin typeface="Felix Titling"/>
                <a:cs typeface="Felix Titling"/>
              </a:rPr>
              <a:t>EDGEWOOD </a:t>
            </a:r>
            <a:r>
              <a:rPr sz="6700" b="1" dirty="0">
                <a:latin typeface="Felix Titling"/>
                <a:cs typeface="Felix Titling"/>
              </a:rPr>
              <a:t>SOIL</a:t>
            </a:r>
            <a:r>
              <a:rPr sz="6700" b="1" spc="-105" dirty="0">
                <a:latin typeface="Felix Titling"/>
                <a:cs typeface="Felix Titling"/>
              </a:rPr>
              <a:t> </a:t>
            </a:r>
            <a:r>
              <a:rPr sz="6700" b="1" dirty="0">
                <a:latin typeface="Felix Titling"/>
                <a:cs typeface="Felix Titling"/>
              </a:rPr>
              <a:t>&amp;</a:t>
            </a:r>
            <a:r>
              <a:rPr sz="6700" b="1" spc="-100" dirty="0">
                <a:latin typeface="Felix Titling"/>
                <a:cs typeface="Felix Titling"/>
              </a:rPr>
              <a:t> </a:t>
            </a:r>
            <a:r>
              <a:rPr sz="6700" b="1" spc="-229" dirty="0">
                <a:latin typeface="Felix Titling"/>
                <a:cs typeface="Felix Titling"/>
              </a:rPr>
              <a:t>W</a:t>
            </a:r>
            <a:r>
              <a:rPr sz="6700" b="1" spc="-395" dirty="0">
                <a:latin typeface="Felix Titling"/>
                <a:cs typeface="Felix Titling"/>
              </a:rPr>
              <a:t>A</a:t>
            </a:r>
            <a:r>
              <a:rPr sz="6700" b="1" spc="185" dirty="0">
                <a:latin typeface="Felix Titling"/>
                <a:cs typeface="Felix Titling"/>
              </a:rPr>
              <a:t>TER</a:t>
            </a:r>
            <a:r>
              <a:rPr sz="6700" b="1" spc="-15" dirty="0">
                <a:latin typeface="Felix Titling"/>
                <a:cs typeface="Felix Titling"/>
              </a:rPr>
              <a:t> </a:t>
            </a:r>
            <a:r>
              <a:rPr sz="6700" b="1" spc="-85" dirty="0">
                <a:latin typeface="Felix Titling"/>
                <a:cs typeface="Felix Titling"/>
              </a:rPr>
              <a:t>C</a:t>
            </a:r>
            <a:r>
              <a:rPr sz="6700" b="1" spc="-10" dirty="0">
                <a:latin typeface="Felix Titling"/>
                <a:cs typeface="Felix Titling"/>
              </a:rPr>
              <a:t>O</a:t>
            </a:r>
            <a:r>
              <a:rPr sz="6700" b="1" dirty="0">
                <a:latin typeface="Felix Titling"/>
                <a:cs typeface="Felix Titling"/>
              </a:rPr>
              <a:t>N</a:t>
            </a:r>
            <a:r>
              <a:rPr sz="6700" b="1" spc="-10" dirty="0">
                <a:latin typeface="Felix Titling"/>
                <a:cs typeface="Felix Titling"/>
              </a:rPr>
              <a:t>SE</a:t>
            </a:r>
            <a:r>
              <a:rPr sz="6700" b="1" spc="-1110" dirty="0">
                <a:latin typeface="Felix Titling"/>
                <a:cs typeface="Felix Titling"/>
              </a:rPr>
              <a:t>R</a:t>
            </a:r>
            <a:r>
              <a:rPr sz="6700" b="1" spc="-500" dirty="0">
                <a:latin typeface="Felix Titling"/>
                <a:cs typeface="Felix Titling"/>
              </a:rPr>
              <a:t>V</a:t>
            </a:r>
            <a:r>
              <a:rPr sz="6700" b="1" spc="-590" dirty="0">
                <a:latin typeface="Felix Titling"/>
                <a:cs typeface="Felix Titling"/>
              </a:rPr>
              <a:t>A</a:t>
            </a:r>
            <a:r>
              <a:rPr sz="6700" b="1" spc="-15" dirty="0">
                <a:latin typeface="Felix Titling"/>
                <a:cs typeface="Felix Titling"/>
              </a:rPr>
              <a:t>TION</a:t>
            </a:r>
            <a:endParaRPr sz="6700" dirty="0">
              <a:latin typeface="Felix Titling"/>
              <a:cs typeface="Felix Titling"/>
            </a:endParaRPr>
          </a:p>
          <a:p>
            <a:pPr algn="ctr">
              <a:lnSpc>
                <a:spcPts val="7240"/>
              </a:lnSpc>
            </a:pPr>
            <a:r>
              <a:rPr sz="6700" b="1" dirty="0">
                <a:latin typeface="Felix Titling"/>
                <a:cs typeface="Felix Titling"/>
              </a:rPr>
              <a:t>DISTRICT</a:t>
            </a:r>
            <a:r>
              <a:rPr sz="6700" b="1" spc="-285" dirty="0">
                <a:latin typeface="Felix Titling"/>
                <a:cs typeface="Felix Titling"/>
              </a:rPr>
              <a:t> </a:t>
            </a:r>
            <a:r>
              <a:rPr sz="6700" b="1" spc="40" dirty="0">
                <a:latin typeface="Felix Titling"/>
                <a:cs typeface="Felix Titling"/>
              </a:rPr>
              <a:t>P</a:t>
            </a:r>
            <a:r>
              <a:rPr sz="6700" b="1" spc="-880" dirty="0">
                <a:latin typeface="Felix Titling"/>
                <a:cs typeface="Felix Titling"/>
              </a:rPr>
              <a:t>R</a:t>
            </a:r>
            <a:r>
              <a:rPr sz="6700" b="1" spc="40" dirty="0">
                <a:latin typeface="Felix Titling"/>
                <a:cs typeface="Felix Titling"/>
              </a:rPr>
              <a:t>O</a:t>
            </a:r>
            <a:r>
              <a:rPr sz="6700" b="1" spc="60" dirty="0">
                <a:latin typeface="Felix Titling"/>
                <a:cs typeface="Felix Titling"/>
              </a:rPr>
              <a:t>G</a:t>
            </a:r>
            <a:r>
              <a:rPr sz="6700" b="1" spc="40" dirty="0">
                <a:latin typeface="Felix Titling"/>
                <a:cs typeface="Felix Titling"/>
              </a:rPr>
              <a:t>RAMS</a:t>
            </a:r>
            <a:endParaRPr sz="67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900" y="381000"/>
            <a:ext cx="6324600" cy="486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Felix Titling" panose="04060505060202020A04" pitchFamily="82" charset="0"/>
              </a:rPr>
              <a:t>EDGEWOOD</a:t>
            </a:r>
            <a:r>
              <a:rPr b="1" spc="-145" dirty="0">
                <a:latin typeface="Felix Titling" panose="04060505060202020A04" pitchFamily="82" charset="0"/>
              </a:rPr>
              <a:t> </a:t>
            </a:r>
            <a:r>
              <a:rPr b="1" dirty="0">
                <a:latin typeface="Felix Titling" panose="04060505060202020A04" pitchFamily="82" charset="0"/>
              </a:rPr>
              <a:t>SWCD</a:t>
            </a:r>
            <a:r>
              <a:rPr b="1" spc="-145" dirty="0">
                <a:latin typeface="Felix Titling" panose="04060505060202020A04" pitchFamily="82" charset="0"/>
              </a:rPr>
              <a:t> </a:t>
            </a:r>
            <a:r>
              <a:rPr b="1" spc="-55" dirty="0">
                <a:latin typeface="Felix Titling" panose="04060505060202020A04" pitchFamily="82" charset="0"/>
              </a:rPr>
              <a:t>COST-</a:t>
            </a:r>
            <a:r>
              <a:rPr b="1" spc="-10" dirty="0">
                <a:latin typeface="Felix Titling" panose="04060505060202020A04" pitchFamily="82" charset="0"/>
              </a:rPr>
              <a:t>SHARE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2702" y="1113789"/>
            <a:ext cx="6955790" cy="5229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0395" marR="615950" algn="ctr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Felix Titling"/>
                <a:cs typeface="Felix Titling"/>
              </a:rPr>
              <a:t>EDGEWOOD</a:t>
            </a:r>
            <a:endParaRPr sz="2600" dirty="0">
              <a:latin typeface="Felix Titling"/>
              <a:cs typeface="Felix Titling"/>
            </a:endParaRPr>
          </a:p>
          <a:p>
            <a:pPr marL="172720" marR="167640" algn="ctr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Felix Titling"/>
                <a:cs typeface="Felix Titling"/>
              </a:rPr>
              <a:t>S</a:t>
            </a:r>
            <a:r>
              <a:rPr sz="2600" spc="-60" dirty="0">
                <a:latin typeface="Felix Titling"/>
                <a:cs typeface="Felix Titling"/>
              </a:rPr>
              <a:t>W</a:t>
            </a:r>
            <a:r>
              <a:rPr sz="2600" spc="-70" dirty="0">
                <a:latin typeface="Felix Titling"/>
                <a:cs typeface="Felix Titling"/>
              </a:rPr>
              <a:t>C</a:t>
            </a:r>
            <a:r>
              <a:rPr sz="2600" spc="-10" dirty="0">
                <a:latin typeface="Felix Titling"/>
                <a:cs typeface="Felix Titling"/>
              </a:rPr>
              <a:t>D</a:t>
            </a:r>
            <a:r>
              <a:rPr lang="en-US" sz="2600" spc="-10" dirty="0">
                <a:latin typeface="Felix Titling"/>
                <a:cs typeface="Felix Titling"/>
              </a:rPr>
              <a:t> </a:t>
            </a:r>
            <a:r>
              <a:rPr sz="2600" spc="-10" dirty="0">
                <a:latin typeface="Felix Titling"/>
                <a:cs typeface="Felix Titling"/>
              </a:rPr>
              <a:t>FUNDED</a:t>
            </a:r>
            <a:endParaRPr sz="2600" dirty="0">
              <a:latin typeface="Felix Titling"/>
              <a:cs typeface="Felix Titling"/>
            </a:endParaRPr>
          </a:p>
          <a:p>
            <a:pPr marL="330835" marR="324485" indent="918844">
              <a:lnSpc>
                <a:spcPct val="100000"/>
              </a:lnSpc>
            </a:pPr>
            <a:r>
              <a:rPr lang="en-US" sz="2600" spc="-55" dirty="0">
                <a:latin typeface="Felix Titling"/>
                <a:cs typeface="Felix Titling"/>
              </a:rPr>
              <a:t>8</a:t>
            </a:r>
            <a:r>
              <a:rPr sz="2600" spc="-55" dirty="0">
                <a:latin typeface="Felix Titling"/>
                <a:cs typeface="Felix Titling"/>
              </a:rPr>
              <a:t> </a:t>
            </a:r>
            <a:r>
              <a:rPr sz="2600" spc="-70" dirty="0">
                <a:latin typeface="Felix Titling"/>
                <a:cs typeface="Felix Titling"/>
              </a:rPr>
              <a:t>CONSERVATION</a:t>
            </a:r>
            <a:r>
              <a:rPr sz="2600" spc="-35" dirty="0">
                <a:latin typeface="Felix Titling"/>
                <a:cs typeface="Felix Titling"/>
              </a:rPr>
              <a:t> </a:t>
            </a:r>
            <a:r>
              <a:rPr sz="2600" spc="-10" dirty="0">
                <a:latin typeface="Felix Titling"/>
                <a:cs typeface="Felix Titling"/>
              </a:rPr>
              <a:t>PROJECTS </a:t>
            </a:r>
            <a:r>
              <a:rPr sz="2600" spc="-35" dirty="0">
                <a:latin typeface="Felix Titling"/>
                <a:cs typeface="Felix Titling"/>
              </a:rPr>
              <a:t>THROUGH</a:t>
            </a:r>
            <a:r>
              <a:rPr sz="2600" spc="-50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THE</a:t>
            </a:r>
            <a:r>
              <a:rPr sz="2600" spc="-30" dirty="0">
                <a:latin typeface="Felix Titling"/>
                <a:cs typeface="Felix Titling"/>
              </a:rPr>
              <a:t> </a:t>
            </a:r>
            <a:r>
              <a:rPr sz="2600" spc="-50" dirty="0">
                <a:latin typeface="Felix Titling"/>
                <a:cs typeface="Felix Titling"/>
              </a:rPr>
              <a:t>COST-</a:t>
            </a:r>
            <a:r>
              <a:rPr sz="2600" dirty="0">
                <a:latin typeface="Felix Titling"/>
                <a:cs typeface="Felix Titling"/>
              </a:rPr>
              <a:t>SHARE</a:t>
            </a:r>
            <a:r>
              <a:rPr sz="2600" spc="-25" dirty="0">
                <a:latin typeface="Felix Titling"/>
                <a:cs typeface="Felix Titling"/>
              </a:rPr>
              <a:t> </a:t>
            </a:r>
            <a:r>
              <a:rPr sz="2600" spc="-45" dirty="0">
                <a:latin typeface="Felix Titling"/>
                <a:cs typeface="Felix Titling"/>
              </a:rPr>
              <a:t>PROGRAM</a:t>
            </a:r>
            <a:endParaRPr sz="2600" dirty="0">
              <a:latin typeface="Felix Titling"/>
              <a:cs typeface="Felix Titling"/>
            </a:endParaRPr>
          </a:p>
          <a:p>
            <a:pPr marL="1875155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Felix Titling"/>
                <a:cs typeface="Felix Titling"/>
              </a:rPr>
              <a:t>IN THE AMOUNT</a:t>
            </a:r>
            <a:r>
              <a:rPr sz="2600" spc="5" dirty="0">
                <a:latin typeface="Felix Titling"/>
                <a:cs typeface="Felix Titling"/>
              </a:rPr>
              <a:t> </a:t>
            </a:r>
            <a:r>
              <a:rPr sz="2600" spc="-25" dirty="0">
                <a:latin typeface="Felix Titling"/>
                <a:cs typeface="Felix Titling"/>
              </a:rPr>
              <a:t>OF</a:t>
            </a:r>
            <a:endParaRPr sz="2600" dirty="0">
              <a:latin typeface="Felix Titling"/>
              <a:cs typeface="Felix Titling"/>
            </a:endParaRPr>
          </a:p>
          <a:p>
            <a:pPr algn="ctr">
              <a:lnSpc>
                <a:spcPct val="100000"/>
              </a:lnSpc>
            </a:pPr>
            <a:r>
              <a:rPr sz="2600" spc="-10" dirty="0">
                <a:latin typeface="Felix Titling"/>
                <a:cs typeface="Felix Titling"/>
              </a:rPr>
              <a:t>$</a:t>
            </a:r>
            <a:r>
              <a:rPr lang="en-US" sz="2600" spc="-10" dirty="0">
                <a:latin typeface="Felix Titling"/>
                <a:cs typeface="Felix Titling"/>
              </a:rPr>
              <a:t>35,331.75</a:t>
            </a:r>
            <a:r>
              <a:rPr lang="en-US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600" dirty="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</a:pPr>
            <a:endParaRPr sz="3000" dirty="0">
              <a:latin typeface="Felix Titling"/>
              <a:cs typeface="Felix Titling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Felix Titling"/>
              <a:cs typeface="Felix Titling"/>
            </a:endParaRPr>
          </a:p>
          <a:p>
            <a:pPr marL="1080770" marR="1071880" algn="ctr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Felix Titling"/>
                <a:cs typeface="Felix Titling"/>
              </a:rPr>
              <a:t>REIMBURSEMENTS</a:t>
            </a:r>
            <a:r>
              <a:rPr sz="2600" spc="-30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ARE </a:t>
            </a:r>
            <a:r>
              <a:rPr sz="2600" spc="-20" dirty="0">
                <a:latin typeface="Felix Titling"/>
                <a:cs typeface="Felix Titling"/>
              </a:rPr>
              <a:t>MADE </a:t>
            </a:r>
            <a:r>
              <a:rPr sz="2600" spc="-50" dirty="0">
                <a:latin typeface="Felix Titling"/>
                <a:cs typeface="Felix Titling"/>
              </a:rPr>
              <a:t>AT</a:t>
            </a:r>
            <a:r>
              <a:rPr sz="2600" spc="-140" dirty="0">
                <a:latin typeface="Felix Titling"/>
                <a:cs typeface="Felix Titling"/>
              </a:rPr>
              <a:t> </a:t>
            </a:r>
            <a:r>
              <a:rPr sz="2600" spc="-25" dirty="0">
                <a:latin typeface="Felix Titling"/>
                <a:cs typeface="Felix Titling"/>
              </a:rPr>
              <a:t>75%</a:t>
            </a:r>
            <a:endParaRPr sz="2600" dirty="0">
              <a:latin typeface="Felix Titling"/>
              <a:cs typeface="Felix Titling"/>
            </a:endParaRPr>
          </a:p>
          <a:p>
            <a:pPr algn="ctr">
              <a:lnSpc>
                <a:spcPct val="100000"/>
              </a:lnSpc>
            </a:pPr>
            <a:r>
              <a:rPr sz="2600" dirty="0">
                <a:latin typeface="Felix Titling"/>
                <a:cs typeface="Felix Titling"/>
              </a:rPr>
              <a:t>OF</a:t>
            </a:r>
            <a:r>
              <a:rPr sz="2600" spc="-35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THE</a:t>
            </a:r>
            <a:r>
              <a:rPr sz="2600" spc="-30" dirty="0">
                <a:latin typeface="Felix Titling"/>
                <a:cs typeface="Felix Titling"/>
              </a:rPr>
              <a:t> </a:t>
            </a:r>
            <a:r>
              <a:rPr sz="2600" spc="-55" dirty="0">
                <a:latin typeface="Felix Titling"/>
                <a:cs typeface="Felix Titling"/>
              </a:rPr>
              <a:t>TOTAL</a:t>
            </a:r>
            <a:r>
              <a:rPr sz="2600" spc="-30" dirty="0">
                <a:latin typeface="Felix Titling"/>
                <a:cs typeface="Felix Titling"/>
              </a:rPr>
              <a:t> </a:t>
            </a:r>
            <a:r>
              <a:rPr sz="2600" spc="-10" dirty="0">
                <a:latin typeface="Felix Titling"/>
                <a:cs typeface="Felix Titling"/>
              </a:rPr>
              <a:t>PROJECT</a:t>
            </a:r>
            <a:endParaRPr sz="2600" dirty="0">
              <a:latin typeface="Felix Titling"/>
              <a:cs typeface="Felix Titling"/>
            </a:endParaRPr>
          </a:p>
          <a:p>
            <a:pPr algn="ctr">
              <a:lnSpc>
                <a:spcPct val="100000"/>
              </a:lnSpc>
            </a:pPr>
            <a:r>
              <a:rPr sz="2600" dirty="0">
                <a:latin typeface="Felix Titling"/>
                <a:cs typeface="Felix Titling"/>
              </a:rPr>
              <a:t>WITH</a:t>
            </a:r>
            <a:r>
              <a:rPr sz="2600" spc="-45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A</a:t>
            </a:r>
            <a:r>
              <a:rPr sz="2600" spc="-35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MAXIMUM</a:t>
            </a:r>
            <a:r>
              <a:rPr sz="2600" spc="-45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AMOUNT</a:t>
            </a:r>
            <a:r>
              <a:rPr sz="2600" spc="-35" dirty="0">
                <a:latin typeface="Felix Titling"/>
                <a:cs typeface="Felix Titling"/>
              </a:rPr>
              <a:t> </a:t>
            </a:r>
            <a:r>
              <a:rPr sz="2600" spc="-20" dirty="0">
                <a:latin typeface="Felix Titling"/>
                <a:cs typeface="Felix Titling"/>
              </a:rPr>
              <a:t>PAID</a:t>
            </a:r>
            <a:r>
              <a:rPr sz="2600" spc="-25" dirty="0">
                <a:latin typeface="Felix Titling"/>
                <a:cs typeface="Felix Titling"/>
              </a:rPr>
              <a:t> OF</a:t>
            </a:r>
            <a:endParaRPr sz="2600" dirty="0">
              <a:latin typeface="Felix Titling"/>
              <a:cs typeface="Felix Titling"/>
            </a:endParaRPr>
          </a:p>
          <a:p>
            <a:pPr algn="ctr">
              <a:lnSpc>
                <a:spcPct val="100000"/>
              </a:lnSpc>
            </a:pPr>
            <a:r>
              <a:rPr sz="2600" dirty="0">
                <a:latin typeface="Felix Titling"/>
                <a:cs typeface="Felix Titling"/>
              </a:rPr>
              <a:t>$4500</a:t>
            </a:r>
            <a:r>
              <a:rPr sz="2600" spc="-20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PER</a:t>
            </a:r>
            <a:r>
              <a:rPr sz="2600" spc="-10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LANDOWNER,</a:t>
            </a:r>
            <a:r>
              <a:rPr sz="2600" spc="-10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PER</a:t>
            </a:r>
            <a:r>
              <a:rPr sz="2600" spc="-20" dirty="0">
                <a:latin typeface="Felix Titling"/>
                <a:cs typeface="Felix Titling"/>
              </a:rPr>
              <a:t> </a:t>
            </a:r>
            <a:r>
              <a:rPr sz="2600" dirty="0">
                <a:latin typeface="Felix Titling"/>
                <a:cs typeface="Felix Titling"/>
              </a:rPr>
              <a:t>FISCAL</a:t>
            </a:r>
            <a:r>
              <a:rPr sz="2600" spc="-5" dirty="0">
                <a:latin typeface="Felix Titling"/>
                <a:cs typeface="Felix Titling"/>
              </a:rPr>
              <a:t> </a:t>
            </a:r>
            <a:r>
              <a:rPr sz="2600" spc="-10" dirty="0">
                <a:latin typeface="Felix Titling"/>
                <a:cs typeface="Felix Titling"/>
              </a:rPr>
              <a:t>YEAR.</a:t>
            </a:r>
            <a:endParaRPr sz="2600" dirty="0">
              <a:latin typeface="Felix Titling"/>
              <a:cs typeface="Felix Titling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754" y="449899"/>
            <a:ext cx="6350634" cy="486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Felix Titling" panose="04060505060202020A04" pitchFamily="82" charset="0"/>
              </a:rPr>
              <a:t>EDGEWOOD</a:t>
            </a:r>
            <a:r>
              <a:rPr b="1" spc="-145" dirty="0">
                <a:latin typeface="Felix Titling" panose="04060505060202020A04" pitchFamily="82" charset="0"/>
              </a:rPr>
              <a:t> </a:t>
            </a:r>
            <a:r>
              <a:rPr b="1" dirty="0">
                <a:latin typeface="Felix Titling" panose="04060505060202020A04" pitchFamily="82" charset="0"/>
              </a:rPr>
              <a:t>SWCD</a:t>
            </a:r>
            <a:r>
              <a:rPr b="1" spc="-145" dirty="0">
                <a:latin typeface="Felix Titling" panose="04060505060202020A04" pitchFamily="82" charset="0"/>
              </a:rPr>
              <a:t> </a:t>
            </a:r>
            <a:r>
              <a:rPr b="1" spc="-55" dirty="0">
                <a:latin typeface="Felix Titling" panose="04060505060202020A04" pitchFamily="82" charset="0"/>
              </a:rPr>
              <a:t>COST-</a:t>
            </a:r>
            <a:r>
              <a:rPr b="1" spc="-10" dirty="0">
                <a:latin typeface="Felix Titling" panose="04060505060202020A04" pitchFamily="82" charset="0"/>
              </a:rPr>
              <a:t>SHARE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39341"/>
            <a:ext cx="8295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Palatino Linotype"/>
                <a:cs typeface="Palatino Linotype"/>
              </a:rPr>
              <a:t>SOME</a:t>
            </a:r>
            <a:r>
              <a:rPr sz="2400" spc="-1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APPROVED</a:t>
            </a:r>
            <a:r>
              <a:rPr sz="2400" spc="-35" dirty="0">
                <a:latin typeface="Palatino Linotype"/>
                <a:cs typeface="Palatino Linotype"/>
              </a:rPr>
              <a:t> CONSERVATION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PROJECTS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INCLUDE: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802763"/>
            <a:ext cx="522097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45" dirty="0">
                <a:latin typeface="Palatino Linotype"/>
                <a:cs typeface="Palatino Linotype"/>
              </a:rPr>
              <a:t>RAINWATER</a:t>
            </a:r>
            <a:r>
              <a:rPr sz="2400" spc="-8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HARVESTING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Palatino Linotype"/>
                <a:cs typeface="Palatino Linotype"/>
              </a:rPr>
              <a:t>NATIVE</a:t>
            </a:r>
            <a:r>
              <a:rPr sz="2400" spc="-6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GRASS</a:t>
            </a:r>
            <a:r>
              <a:rPr sz="2400" spc="-8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RESEEDING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latin typeface="Palatino Linotype"/>
                <a:cs typeface="Palatino Linotype"/>
              </a:rPr>
              <a:t>WINDBREAK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PLANTING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latin typeface="Palatino Linotype"/>
                <a:cs typeface="Palatino Linotype"/>
              </a:rPr>
              <a:t>DRIP</a:t>
            </a:r>
            <a:r>
              <a:rPr sz="2400" spc="-8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IRRIGATION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SYSTEMS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latin typeface="Palatino Linotype"/>
                <a:cs typeface="Palatino Linotype"/>
              </a:rPr>
              <a:t>LIVESTOCK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PIPELINE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latin typeface="Palatino Linotype"/>
                <a:cs typeface="Palatino Linotype"/>
              </a:rPr>
              <a:t>EROSION </a:t>
            </a:r>
            <a:r>
              <a:rPr sz="2400" spc="-10" dirty="0">
                <a:latin typeface="Palatino Linotype"/>
                <a:cs typeface="Palatino Linotype"/>
              </a:rPr>
              <a:t>CONTROL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latin typeface="Palatino Linotype"/>
                <a:cs typeface="Palatino Linotype"/>
              </a:rPr>
              <a:t>SLASH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CHIPPING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latin typeface="Palatino Linotype"/>
                <a:cs typeface="Palatino Linotype"/>
              </a:rPr>
              <a:t>CHOLLA</a:t>
            </a:r>
            <a:r>
              <a:rPr sz="2400" spc="-15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REMOVAL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ts val="2875"/>
              </a:lnSpc>
              <a:spcBef>
                <a:spcPts val="10"/>
              </a:spcBef>
              <a:tabLst>
                <a:tab pos="354965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latin typeface="Palatino Linotype"/>
                <a:cs typeface="Palatino Linotype"/>
              </a:rPr>
              <a:t>CROSS</a:t>
            </a:r>
            <a:r>
              <a:rPr sz="2400" spc="-10" dirty="0">
                <a:latin typeface="Palatino Linotype"/>
                <a:cs typeface="Palatino Linotype"/>
              </a:rPr>
              <a:t> FENCING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ts val="2875"/>
              </a:lnSpc>
              <a:tabLst>
                <a:tab pos="354965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latin typeface="Palatino Linotype"/>
                <a:cs typeface="Palatino Linotype"/>
              </a:rPr>
              <a:t>NOXIOUS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WEED</a:t>
            </a:r>
            <a:r>
              <a:rPr sz="2400" spc="-10" dirty="0">
                <a:latin typeface="Palatino Linotype"/>
                <a:cs typeface="Palatino Linotype"/>
              </a:rPr>
              <a:t> MANAGEMENT</a:t>
            </a:r>
            <a:endParaRPr sz="240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2442972"/>
            <a:ext cx="4219956" cy="319125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356561" y="2494121"/>
            <a:ext cx="4434232" cy="3401561"/>
          </a:xfrm>
          <a:custGeom>
            <a:avLst/>
            <a:gdLst/>
            <a:ahLst/>
            <a:cxnLst/>
            <a:rect l="l" t="t" r="r" b="b"/>
            <a:pathLst>
              <a:path w="4665345" h="3636645">
                <a:moveTo>
                  <a:pt x="0" y="3636263"/>
                </a:moveTo>
                <a:lnTo>
                  <a:pt x="4664963" y="3636263"/>
                </a:lnTo>
                <a:lnTo>
                  <a:pt x="4664963" y="0"/>
                </a:lnTo>
                <a:lnTo>
                  <a:pt x="0" y="0"/>
                </a:lnTo>
                <a:lnTo>
                  <a:pt x="0" y="3636263"/>
                </a:lnTo>
                <a:close/>
              </a:path>
            </a:pathLst>
          </a:custGeom>
          <a:ln w="445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979" y="4777406"/>
            <a:ext cx="3330794" cy="26189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55394" y="7342123"/>
            <a:ext cx="147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This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Photo</a:t>
            </a:r>
            <a:r>
              <a:rPr sz="900" spc="-1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900" dirty="0">
                <a:latin typeface="Calibri"/>
                <a:cs typeface="Calibri"/>
              </a:rPr>
              <a:t>by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Unknown </a:t>
            </a:r>
            <a:r>
              <a:rPr sz="900" spc="-10" dirty="0">
                <a:latin typeface="Calibri"/>
                <a:cs typeface="Calibri"/>
              </a:rPr>
              <a:t>Author</a:t>
            </a:r>
            <a:r>
              <a:rPr sz="900" dirty="0">
                <a:latin typeface="Calibri"/>
                <a:cs typeface="Calibri"/>
              </a:rPr>
              <a:t> is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licensed under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CC</a:t>
            </a:r>
            <a:r>
              <a:rPr sz="9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9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BY-</a:t>
            </a:r>
            <a:r>
              <a:rPr sz="9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NC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2920" y="799044"/>
            <a:ext cx="8549640" cy="14341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240665" algn="ctr">
              <a:lnSpc>
                <a:spcPct val="100000"/>
              </a:lnSpc>
              <a:spcBef>
                <a:spcPts val="95"/>
              </a:spcBef>
            </a:pPr>
            <a:r>
              <a:rPr b="1" spc="-90" dirty="0">
                <a:latin typeface="Felix Titling" panose="04060505060202020A04" pitchFamily="82" charset="0"/>
              </a:rPr>
              <a:t>CONSERVATION</a:t>
            </a:r>
            <a:r>
              <a:rPr b="1" spc="-114" dirty="0">
                <a:latin typeface="Felix Titling" panose="04060505060202020A04" pitchFamily="82" charset="0"/>
              </a:rPr>
              <a:t> </a:t>
            </a:r>
            <a:r>
              <a:rPr b="1" spc="-45" dirty="0">
                <a:latin typeface="Felix Titling" panose="04060505060202020A04" pitchFamily="82" charset="0"/>
              </a:rPr>
              <a:t>PROJECTS</a:t>
            </a:r>
            <a:r>
              <a:rPr b="1" spc="-140" dirty="0">
                <a:latin typeface="Felix Titling" panose="04060505060202020A04" pitchFamily="82" charset="0"/>
              </a:rPr>
              <a:t> </a:t>
            </a:r>
            <a:r>
              <a:rPr b="1" dirty="0">
                <a:latin typeface="Felix Titling" panose="04060505060202020A04" pitchFamily="82" charset="0"/>
              </a:rPr>
              <a:t>FUNDED</a:t>
            </a:r>
            <a:r>
              <a:rPr b="1" spc="-135" dirty="0">
                <a:latin typeface="Felix Titling" panose="04060505060202020A04" pitchFamily="82" charset="0"/>
              </a:rPr>
              <a:t> </a:t>
            </a:r>
            <a:r>
              <a:rPr b="1" spc="-25" dirty="0">
                <a:latin typeface="Felix Titling" panose="04060505060202020A04" pitchFamily="82" charset="0"/>
              </a:rPr>
              <a:t>BY </a:t>
            </a:r>
            <a:r>
              <a:rPr b="1" spc="-10" dirty="0">
                <a:latin typeface="Felix Titling" panose="04060505060202020A04" pitchFamily="82" charset="0"/>
              </a:rPr>
              <a:t>EDGEWOOD</a:t>
            </a:r>
          </a:p>
          <a:p>
            <a:pPr marL="222250" algn="ctr">
              <a:lnSpc>
                <a:spcPct val="100000"/>
              </a:lnSpc>
            </a:pPr>
            <a:r>
              <a:rPr b="1" dirty="0">
                <a:latin typeface="Felix Titling" panose="04060505060202020A04" pitchFamily="82" charset="0"/>
              </a:rPr>
              <a:t>SOIL</a:t>
            </a:r>
            <a:r>
              <a:rPr b="1" spc="-60" dirty="0">
                <a:latin typeface="Felix Titling" panose="04060505060202020A04" pitchFamily="82" charset="0"/>
              </a:rPr>
              <a:t> </a:t>
            </a:r>
            <a:r>
              <a:rPr b="1" dirty="0">
                <a:latin typeface="Felix Titling" panose="04060505060202020A04" pitchFamily="82" charset="0"/>
              </a:rPr>
              <a:t>&amp;</a:t>
            </a:r>
            <a:r>
              <a:rPr b="1" spc="-40" dirty="0">
                <a:latin typeface="Felix Titling" panose="04060505060202020A04" pitchFamily="82" charset="0"/>
              </a:rPr>
              <a:t> </a:t>
            </a:r>
            <a:r>
              <a:rPr b="1" spc="-85" dirty="0">
                <a:latin typeface="Felix Titling" panose="04060505060202020A04" pitchFamily="82" charset="0"/>
              </a:rPr>
              <a:t>WATER</a:t>
            </a:r>
            <a:r>
              <a:rPr b="1" spc="-45" dirty="0">
                <a:latin typeface="Felix Titling" panose="04060505060202020A04" pitchFamily="82" charset="0"/>
              </a:rPr>
              <a:t> </a:t>
            </a:r>
            <a:r>
              <a:rPr b="1" spc="-100" dirty="0">
                <a:latin typeface="Felix Titling" panose="04060505060202020A04" pitchFamily="82" charset="0"/>
              </a:rPr>
              <a:t>CONSERVATION</a:t>
            </a:r>
            <a:r>
              <a:rPr b="1" spc="-75" dirty="0">
                <a:latin typeface="Felix Titling" panose="04060505060202020A04" pitchFamily="82" charset="0"/>
              </a:rPr>
              <a:t> </a:t>
            </a:r>
            <a:r>
              <a:rPr b="1" spc="-10" dirty="0">
                <a:latin typeface="Felix Titling" panose="04060505060202020A04" pitchFamily="82" charset="0"/>
              </a:rPr>
              <a:t>DISTRICT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53995" y="2210815"/>
            <a:ext cx="6997700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Felix Titling"/>
              <a:cs typeface="Felix Titling"/>
            </a:endParaRPr>
          </a:p>
          <a:p>
            <a:pPr marR="6350">
              <a:lnSpc>
                <a:spcPct val="100000"/>
              </a:lnSpc>
            </a:pPr>
            <a:endParaRPr sz="2400" dirty="0">
              <a:latin typeface="Felix Titling"/>
              <a:cs typeface="Felix Titling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B21E3-2603-DBAF-28FD-A22A4CF4B674}"/>
              </a:ext>
            </a:extLst>
          </p:cNvPr>
          <p:cNvSpPr txBox="1"/>
          <p:nvPr/>
        </p:nvSpPr>
        <p:spPr>
          <a:xfrm>
            <a:off x="1530350" y="2806115"/>
            <a:ext cx="6997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elix Titling" panose="04060505060202020A04" pitchFamily="82" charset="0"/>
              </a:rPr>
              <a:t>75% OF ALL PROJECTS COMPLETED WITH LOCAL FUNDS</a:t>
            </a:r>
          </a:p>
          <a:p>
            <a:pPr algn="ctr"/>
            <a:r>
              <a:rPr lang="en-US" sz="3200" dirty="0">
                <a:latin typeface="Felix Titling" panose="04060505060202020A04" pitchFamily="82" charset="0"/>
              </a:rPr>
              <a:t>ARE RAINWATER HARVESTING</a:t>
            </a:r>
          </a:p>
        </p:txBody>
      </p:sp>
      <p:pic>
        <p:nvPicPr>
          <p:cNvPr id="11" name="Picture 10" descr="A picture containing text, indoor, green&#10;&#10;Description automatically generated">
            <a:extLst>
              <a:ext uri="{FF2B5EF4-FFF2-40B4-BE49-F238E27FC236}">
                <a16:creationId xmlns:a16="http://schemas.microsoft.com/office/drawing/2014/main" id="{A401BF4E-72F2-5DEA-C5DF-7FE5F38C3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05600" y="4761995"/>
            <a:ext cx="2621333" cy="23723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AF703E-4A7D-8D66-36FB-C38C4086B4A8}"/>
              </a:ext>
            </a:extLst>
          </p:cNvPr>
          <p:cNvSpPr txBox="1"/>
          <p:nvPr/>
        </p:nvSpPr>
        <p:spPr>
          <a:xfrm>
            <a:off x="8526834" y="6995723"/>
            <a:ext cx="800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iki.sustainabletechnologies.ca/wiki/Rainwater_harvest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93</TotalTime>
  <Words>847</Words>
  <Application>Microsoft Office PowerPoint</Application>
  <PresentationFormat>Custom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Felix Titling</vt:lpstr>
      <vt:lpstr>Garamond</vt:lpstr>
      <vt:lpstr>Palatino Linotype</vt:lpstr>
      <vt:lpstr>Times New Roman</vt:lpstr>
      <vt:lpstr>Verdana</vt:lpstr>
      <vt:lpstr>Wingdings</vt:lpstr>
      <vt:lpstr>Celestial</vt:lpstr>
      <vt:lpstr>EDGEWOOD SOIL &amp; WATER CONSERVATION DISTRICT</vt:lpstr>
      <vt:lpstr>PowerPoint Presentation</vt:lpstr>
      <vt:lpstr>PowerPoint Presentation</vt:lpstr>
      <vt:lpstr>EDGEWOOD Swcd mission statement</vt:lpstr>
      <vt:lpstr>BOARD MEMBERS &amp; STAFF</vt:lpstr>
      <vt:lpstr>PowerPoint Presentation</vt:lpstr>
      <vt:lpstr>EDGEWOOD SWCD COST-SHARE</vt:lpstr>
      <vt:lpstr>EDGEWOOD SWCD COST-SHARE</vt:lpstr>
      <vt:lpstr>CONSERVATION PROJECTS FUNDED BY EDGEWOOD SOIL &amp; WATER CONSERVATION DISTRICT</vt:lpstr>
      <vt:lpstr>FOREST HEALTH PROGRAM (FOREST THINNING)</vt:lpstr>
      <vt:lpstr>ADDITIONAL PROGRAMS</vt:lpstr>
      <vt:lpstr>STAFF TRAININGS THIS FISCAL YEAR INCLUDE</vt:lpstr>
      <vt:lpstr>CERTIFIED PROCUREMENT OFFICER</vt:lpstr>
      <vt:lpstr>NM PUBLIC PESTICIDE LICENSE</vt:lpstr>
      <vt:lpstr>EDGEWOOD SWCD FUNDING</vt:lpstr>
      <vt:lpstr>2020-2021 FUNDING</vt:lpstr>
      <vt:lpstr>MILL LEVY COLLECTION</vt:lpstr>
      <vt:lpstr>PARTNERSHIPS</vt:lpstr>
      <vt:lpstr>Edgewood SWCD work through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Edgewood Soil &amp; Water Conservation district</dc:title>
  <dc:creator>PC</dc:creator>
  <cp:lastModifiedBy>Brenda Smythe</cp:lastModifiedBy>
  <cp:revision>7</cp:revision>
  <dcterms:created xsi:type="dcterms:W3CDTF">2022-07-14T21:46:20Z</dcterms:created>
  <dcterms:modified xsi:type="dcterms:W3CDTF">2022-07-18T16:26:47Z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2022-07-14T00:00:00Z</vt:filetime>
  </property>
</Properties>
</file>